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5F5F5F"/>
            </a:solidFill>
            <a:ln w="12700" cap="flat">
              <a:noFill/>
              <a:miter lim="400000"/>
            </a:ln>
            <a:effectLst/>
          </c:spPr>
          <c:dPt>
            <c:idx val="0"/>
            <c:bubble3D val="0"/>
            <c:extLst>
              <c:ext xmlns:c16="http://schemas.microsoft.com/office/drawing/2014/chart" uri="{C3380CC4-5D6E-409C-BE32-E72D297353CC}">
                <c16:uniqueId val="{00000001-F70B-4795-B47B-4942B5631FA9}"/>
              </c:ext>
            </c:extLst>
          </c:dPt>
          <c:dPt>
            <c:idx val="1"/>
            <c:bubble3D val="0"/>
            <c:spPr>
              <a:solidFill>
                <a:srgbClr val="B1B1B1"/>
              </a:solidFill>
              <a:ln w="12700" cap="flat">
                <a:noFill/>
                <a:miter lim="400000"/>
              </a:ln>
              <a:effectLst/>
            </c:spPr>
            <c:extLst>
              <c:ext xmlns:c16="http://schemas.microsoft.com/office/drawing/2014/chart" uri="{C3380CC4-5D6E-409C-BE32-E72D297353CC}">
                <c16:uniqueId val="{00000003-F70B-4795-B47B-4942B5631FA9}"/>
              </c:ext>
            </c:extLst>
          </c:dPt>
          <c:dPt>
            <c:idx val="2"/>
            <c:bubble3D val="0"/>
            <c:spPr>
              <a:solidFill>
                <a:srgbClr val="808080"/>
              </a:solidFill>
              <a:ln w="12700" cap="flat">
                <a:noFill/>
                <a:miter lim="400000"/>
              </a:ln>
              <a:effectLst/>
            </c:spPr>
            <c:extLst>
              <c:ext xmlns:c16="http://schemas.microsoft.com/office/drawing/2014/chart" uri="{C3380CC4-5D6E-409C-BE32-E72D297353CC}">
                <c16:uniqueId val="{00000005-F70B-4795-B47B-4942B5631FA9}"/>
              </c:ext>
            </c:extLst>
          </c:dPt>
          <c:dPt>
            <c:idx val="3"/>
            <c:bubble3D val="0"/>
            <c:spPr>
              <a:solidFill>
                <a:srgbClr val="4F4F4F"/>
              </a:solidFill>
              <a:ln w="12700" cap="flat">
                <a:noFill/>
                <a:miter lim="400000"/>
              </a:ln>
              <a:effectLst/>
            </c:spPr>
            <c:extLst>
              <c:ext xmlns:c16="http://schemas.microsoft.com/office/drawing/2014/chart" uri="{C3380CC4-5D6E-409C-BE32-E72D297353CC}">
                <c16:uniqueId val="{00000007-F70B-4795-B47B-4942B5631FA9}"/>
              </c:ext>
            </c:extLst>
          </c:dPt>
          <c:dLbls>
            <c:dLbl>
              <c:idx val="0"/>
              <c:numFmt formatCode="0" sourceLinked="0"/>
              <c:spPr/>
              <c:txPr>
                <a:bodyPr/>
                <a:lstStyle/>
                <a:p>
                  <a:pPr>
                    <a:defRPr sz="1800" b="0" i="0" u="none" strike="noStrike">
                      <a:solidFill>
                        <a:srgbClr val="000000"/>
                      </a:solidFill>
                      <a:latin typeface="Calibri"/>
                    </a:defRPr>
                  </a:pPr>
                  <a:endParaRPr lang="zh-CN"/>
                </a:p>
              </c:txPr>
              <c:showLegendKey val="0"/>
              <c:showVal val="1"/>
              <c:showCatName val="1"/>
              <c:showSerName val="0"/>
              <c:showPercent val="0"/>
              <c:showBubbleSize val="0"/>
              <c:extLst>
                <c:ext xmlns:c16="http://schemas.microsoft.com/office/drawing/2014/chart" uri="{C3380CC4-5D6E-409C-BE32-E72D297353CC}">
                  <c16:uniqueId val="{00000001-F70B-4795-B47B-4942B5631FA9}"/>
                </c:ext>
              </c:extLst>
            </c:dLbl>
            <c:dLbl>
              <c:idx val="1"/>
              <c:numFmt formatCode="0" sourceLinked="0"/>
              <c:spPr/>
              <c:txPr>
                <a:bodyPr/>
                <a:lstStyle/>
                <a:p>
                  <a:pPr>
                    <a:defRPr sz="1800" b="0" i="0" u="none" strike="noStrike">
                      <a:solidFill>
                        <a:srgbClr val="000000"/>
                      </a:solidFill>
                      <a:latin typeface="Calibri"/>
                    </a:defRPr>
                  </a:pPr>
                  <a:endParaRPr lang="zh-CN"/>
                </a:p>
              </c:txPr>
              <c:showLegendKey val="0"/>
              <c:showVal val="1"/>
              <c:showCatName val="1"/>
              <c:showSerName val="0"/>
              <c:showPercent val="0"/>
              <c:showBubbleSize val="0"/>
              <c:extLst>
                <c:ext xmlns:c16="http://schemas.microsoft.com/office/drawing/2014/chart" uri="{C3380CC4-5D6E-409C-BE32-E72D297353CC}">
                  <c16:uniqueId val="{00000003-F70B-4795-B47B-4942B5631FA9}"/>
                </c:ext>
              </c:extLst>
            </c:dLbl>
            <c:dLbl>
              <c:idx val="2"/>
              <c:numFmt formatCode="0" sourceLinked="0"/>
              <c:spPr/>
              <c:txPr>
                <a:bodyPr/>
                <a:lstStyle/>
                <a:p>
                  <a:pPr>
                    <a:defRPr sz="1800" b="0" i="0" u="none" strike="noStrike">
                      <a:solidFill>
                        <a:srgbClr val="000000"/>
                      </a:solidFill>
                      <a:latin typeface="Calibri"/>
                    </a:defRPr>
                  </a:pPr>
                  <a:endParaRPr lang="zh-CN"/>
                </a:p>
              </c:txPr>
              <c:showLegendKey val="0"/>
              <c:showVal val="1"/>
              <c:showCatName val="1"/>
              <c:showSerName val="0"/>
              <c:showPercent val="0"/>
              <c:showBubbleSize val="0"/>
              <c:extLst>
                <c:ext xmlns:c16="http://schemas.microsoft.com/office/drawing/2014/chart" uri="{C3380CC4-5D6E-409C-BE32-E72D297353CC}">
                  <c16:uniqueId val="{00000005-F70B-4795-B47B-4942B5631FA9}"/>
                </c:ext>
              </c:extLst>
            </c:dLbl>
            <c:dLbl>
              <c:idx val="3"/>
              <c:numFmt formatCode="0" sourceLinked="0"/>
              <c:spPr/>
              <c:txPr>
                <a:bodyPr/>
                <a:lstStyle/>
                <a:p>
                  <a:pPr>
                    <a:defRPr sz="1800" b="0" i="0" u="none" strike="noStrike">
                      <a:solidFill>
                        <a:srgbClr val="000000"/>
                      </a:solidFill>
                      <a:latin typeface="Calibri"/>
                    </a:defRPr>
                  </a:pPr>
                  <a:endParaRPr lang="zh-CN"/>
                </a:p>
              </c:txPr>
              <c:showLegendKey val="0"/>
              <c:showVal val="1"/>
              <c:showCatName val="1"/>
              <c:showSerName val="0"/>
              <c:showPercent val="0"/>
              <c:showBubbleSize val="0"/>
              <c:extLst>
                <c:ext xmlns:c16="http://schemas.microsoft.com/office/drawing/2014/chart" uri="{C3380CC4-5D6E-409C-BE32-E72D297353CC}">
                  <c16:uniqueId val="{00000007-F70B-4795-B47B-4942B5631FA9}"/>
                </c:ext>
              </c:extLst>
            </c:dLbl>
            <c:numFmt formatCode="0" sourceLinked="0"/>
            <c:spPr>
              <a:noFill/>
              <a:ln>
                <a:noFill/>
              </a:ln>
              <a:effectLst/>
            </c:spPr>
            <c:txPr>
              <a:bodyPr/>
              <a:lstStyle/>
              <a:p>
                <a:pPr>
                  <a:defRPr sz="1800" b="0" i="0" u="none" strike="noStrike">
                    <a:solidFill>
                      <a:srgbClr val="000000"/>
                    </a:solidFill>
                    <a:latin typeface="Calibri"/>
                  </a:defRPr>
                </a:pPr>
                <a:endParaRPr lang="zh-CN"/>
              </a:p>
            </c:txPr>
            <c:showLegendKey val="0"/>
            <c:showVal val="1"/>
            <c:showCatName val="1"/>
            <c:showSerName val="0"/>
            <c:showPercent val="0"/>
            <c:showBubbleSize val="0"/>
            <c:showLeaderLines val="0"/>
            <c:extLst>
              <c:ext xmlns:c15="http://schemas.microsoft.com/office/drawing/2012/chart" uri="{CE6537A1-D6FC-4f65-9D91-7224C49458BB}"/>
            </c:extLst>
          </c:dLbls>
          <c:cat>
            <c:multiLvlStrRef>
              <c:f>Sheet1!$B$1:$E$1</c:f>
            </c:multiLvlStrRef>
          </c:cat>
          <c:val>
            <c:numRef>
              <c:f>Sheet1!$B$2:$E$2</c:f>
              <c:numCache>
                <c:formatCode>General</c:formatCode>
                <c:ptCount val="4"/>
                <c:pt idx="0">
                  <c:v>60</c:v>
                </c:pt>
                <c:pt idx="1">
                  <c:v>20</c:v>
                </c:pt>
                <c:pt idx="2">
                  <c:v>12</c:v>
                </c:pt>
                <c:pt idx="3">
                  <c:v>8</c:v>
                </c:pt>
              </c:numCache>
            </c:numRef>
          </c:val>
          <c:extLst>
            <c:ext xmlns:c16="http://schemas.microsoft.com/office/drawing/2014/chart" uri="{C3380CC4-5D6E-409C-BE32-E72D297353CC}">
              <c16:uniqueId val="{00000008-F70B-4795-B47B-4942B5631FA9}"/>
            </c:ext>
          </c:extLst>
        </c:ser>
        <c:dLbls>
          <c:showLegendKey val="0"/>
          <c:showVal val="0"/>
          <c:showCatName val="0"/>
          <c:showSerName val="0"/>
          <c:showPercent val="0"/>
          <c:showBubbleSize val="0"/>
          <c:showLeaderLines val="0"/>
        </c:dLbls>
        <c:firstSliceAng val="0"/>
        <c:holeSize val="7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1143000" y="685800"/>
            <a:ext cx="4572000" cy="3429000"/>
          </a:xfrm>
          <a:prstGeom prst="rect">
            <a:avLst/>
          </a:prstGeom>
        </p:spPr>
        <p:txBody>
          <a:bodyPr/>
          <a:lstStyle/>
          <a:p>
            <a:endParaRPr/>
          </a:p>
        </p:txBody>
      </p:sp>
      <p:sp>
        <p:nvSpPr>
          <p:cNvPr id="202" name="Shape 20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主要内容">
    <p:spTree>
      <p:nvGrpSpPr>
        <p:cNvPr id="1" name=""/>
        <p:cNvGrpSpPr/>
        <p:nvPr/>
      </p:nvGrpSpPr>
      <p:grpSpPr>
        <a:xfrm>
          <a:off x="0" y="0"/>
          <a:ext cx="0" cy="0"/>
          <a:chOff x="0" y="0"/>
          <a:chExt cx="0" cy="0"/>
        </a:xfrm>
      </p:grpSpPr>
      <p:sp>
        <p:nvSpPr>
          <p:cNvPr id="2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sp>
        <p:nvSpPr>
          <p:cNvPr id="1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标题幻灯片">
    <p:spTree>
      <p:nvGrpSpPr>
        <p:cNvPr id="1" name=""/>
        <p:cNvGrpSpPr/>
        <p:nvPr/>
      </p:nvGrpSpPr>
      <p:grpSpPr>
        <a:xfrm>
          <a:off x="0" y="0"/>
          <a:ext cx="0" cy="0"/>
          <a:chOff x="0" y="0"/>
          <a:chExt cx="0" cy="0"/>
        </a:xfrm>
      </p:grpSpPr>
      <p:sp>
        <p:nvSpPr>
          <p:cNvPr id="184" name="标题文本"/>
          <p:cNvSpPr txBox="1">
            <a:spLocks noGrp="1"/>
          </p:cNvSpPr>
          <p:nvPr>
            <p:ph type="title"/>
          </p:nvPr>
        </p:nvSpPr>
        <p:spPr>
          <a:xfrm>
            <a:off x="1524000" y="1122362"/>
            <a:ext cx="9144001" cy="2387601"/>
          </a:xfrm>
          <a:prstGeom prst="rect">
            <a:avLst/>
          </a:prstGeom>
        </p:spPr>
        <p:txBody>
          <a:bodyPr anchor="b"/>
          <a:lstStyle>
            <a:lvl1pPr algn="ctr">
              <a:defRPr sz="6100"/>
            </a:lvl1pPr>
          </a:lstStyle>
          <a:p>
            <a:r>
              <a:t>标题文本</a:t>
            </a:r>
          </a:p>
        </p:txBody>
      </p:sp>
      <p:sp>
        <p:nvSpPr>
          <p:cNvPr id="185" name="正文级别 1…"/>
          <p:cNvSpPr txBox="1">
            <a:spLocks noGrp="1"/>
          </p:cNvSpPr>
          <p:nvPr>
            <p:ph type="body" sz="quarter" idx="1"/>
          </p:nvPr>
        </p:nvSpPr>
        <p:spPr>
          <a:xfrm>
            <a:off x="1524000" y="3602037"/>
            <a:ext cx="9144001"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86" name="幻灯片编号"/>
          <p:cNvSpPr txBox="1">
            <a:spLocks noGrp="1"/>
          </p:cNvSpPr>
          <p:nvPr>
            <p:ph type="sldNum" sz="quarter" idx="2"/>
          </p:nvPr>
        </p:nvSpPr>
        <p:spPr>
          <a:xfrm>
            <a:off x="11089818" y="6404292"/>
            <a:ext cx="263983"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sp>
        <p:nvSpPr>
          <p:cNvPr id="193" name="标题文本"/>
          <p:cNvSpPr txBox="1">
            <a:spLocks noGrp="1"/>
          </p:cNvSpPr>
          <p:nvPr>
            <p:ph type="title"/>
          </p:nvPr>
        </p:nvSpPr>
        <p:spPr>
          <a:xfrm>
            <a:off x="838200" y="365125"/>
            <a:ext cx="10515600" cy="1325563"/>
          </a:xfrm>
          <a:prstGeom prst="rect">
            <a:avLst/>
          </a:prstGeom>
        </p:spPr>
        <p:txBody>
          <a:bodyPr/>
          <a:lstStyle/>
          <a:p>
            <a:r>
              <a:t>标题文本</a:t>
            </a:r>
          </a:p>
        </p:txBody>
      </p:sp>
      <p:sp>
        <p:nvSpPr>
          <p:cNvPr id="194" name="正文级别 1…"/>
          <p:cNvSpPr txBox="1">
            <a:spLocks noGrp="1"/>
          </p:cNvSpPr>
          <p:nvPr>
            <p:ph type="body" idx="1"/>
          </p:nvPr>
        </p:nvSpPr>
        <p:spPr>
          <a:xfrm>
            <a:off x="838200" y="1825625"/>
            <a:ext cx="10515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5" name="幻灯片编号"/>
          <p:cNvSpPr txBox="1">
            <a:spLocks noGrp="1"/>
          </p:cNvSpPr>
          <p:nvPr>
            <p:ph type="sldNum" sz="quarter" idx="2"/>
          </p:nvPr>
        </p:nvSpPr>
        <p:spPr>
          <a:xfrm>
            <a:off x="11089818" y="6404292"/>
            <a:ext cx="263983"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绪论1">
    <p:spTree>
      <p:nvGrpSpPr>
        <p:cNvPr id="1" name=""/>
        <p:cNvGrpSpPr/>
        <p:nvPr/>
      </p:nvGrpSpPr>
      <p:grpSpPr>
        <a:xfrm>
          <a:off x="0" y="0"/>
          <a:ext cx="0" cy="0"/>
          <a:chOff x="0" y="0"/>
          <a:chExt cx="0" cy="0"/>
        </a:xfrm>
      </p:grpSpPr>
      <p:sp>
        <p:nvSpPr>
          <p:cNvPr id="28" name="矩形 6"/>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graphicFrame>
        <p:nvGraphicFramePr>
          <p:cNvPr id="29" name="表格 7"/>
          <p:cNvGraphicFramePr/>
          <p:nvPr/>
        </p:nvGraphicFramePr>
        <p:xfrm>
          <a:off x="0" y="1268759"/>
          <a:ext cx="1691680" cy="3960000"/>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r>
                        <a:rPr sz="1600">
                          <a:latin typeface="微软雅黑"/>
                          <a:ea typeface="微软雅黑"/>
                          <a:cs typeface="微软雅黑"/>
                          <a:sym typeface="微软雅黑"/>
                        </a:rPr>
                        <a:t>研究方法与思路</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34" name="组合 9"/>
          <p:cNvGrpSpPr/>
          <p:nvPr/>
        </p:nvGrpSpPr>
        <p:grpSpPr>
          <a:xfrm>
            <a:off x="-1" y="1272662"/>
            <a:ext cx="1691682" cy="788187"/>
            <a:chOff x="0" y="0"/>
            <a:chExt cx="1691680" cy="788185"/>
          </a:xfrm>
        </p:grpSpPr>
        <p:grpSp>
          <p:nvGrpSpPr>
            <p:cNvPr id="32" name="矩形 10"/>
            <p:cNvGrpSpPr/>
            <p:nvPr/>
          </p:nvGrpSpPr>
          <p:grpSpPr>
            <a:xfrm>
              <a:off x="0" y="0"/>
              <a:ext cx="1691681" cy="788186"/>
              <a:chOff x="0" y="0"/>
              <a:chExt cx="1691680" cy="788185"/>
            </a:xfrm>
          </p:grpSpPr>
          <p:sp>
            <p:nvSpPr>
              <p:cNvPr id="30" name="矩形"/>
              <p:cNvSpPr/>
              <p:nvPr/>
            </p:nvSpPr>
            <p:spPr>
              <a:xfrm>
                <a:off x="-1" y="0"/>
                <a:ext cx="1691682" cy="788186"/>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31" name="绪论"/>
              <p:cNvSpPr txBox="1"/>
              <p:nvPr/>
            </p:nvSpPr>
            <p:spPr>
              <a:xfrm>
                <a:off x="-1" y="189623"/>
                <a:ext cx="1691682"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微软雅黑"/>
                    <a:ea typeface="微软雅黑"/>
                    <a:cs typeface="微软雅黑"/>
                    <a:sym typeface="微软雅黑"/>
                  </a:defRPr>
                </a:lvl1pPr>
              </a:lstStyle>
              <a:p>
                <a:r>
                  <a:t>绪论</a:t>
                </a:r>
              </a:p>
            </p:txBody>
          </p:sp>
        </p:grpSp>
        <p:sp>
          <p:nvSpPr>
            <p:cNvPr id="33" name="等腰三角形 11"/>
            <p:cNvSpPr/>
            <p:nvPr/>
          </p:nvSpPr>
          <p:spPr>
            <a:xfrm rot="16200000">
              <a:off x="1547664" y="322086"/>
              <a:ext cx="144017"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5" name="直接连接符 12"/>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36" name="文本框 13"/>
          <p:cNvSpPr txBox="1"/>
          <p:nvPr/>
        </p:nvSpPr>
        <p:spPr>
          <a:xfrm>
            <a:off x="2210764" y="509286"/>
            <a:ext cx="1261279"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a:latin typeface="黑体"/>
                <a:ea typeface="黑体"/>
                <a:cs typeface="黑体"/>
                <a:sym typeface="黑体"/>
              </a:defRPr>
            </a:lvl1pPr>
          </a:lstStyle>
          <a:p>
            <a:r>
              <a:t>绪 论</a:t>
            </a:r>
          </a:p>
        </p:txBody>
      </p:sp>
      <p:sp>
        <p:nvSpPr>
          <p:cNvPr id="37"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38" name="文本框 19"/>
          <p:cNvSpPr txBox="1"/>
          <p:nvPr/>
        </p:nvSpPr>
        <p:spPr>
          <a:xfrm>
            <a:off x="8605894"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微软雅黑"/>
                <a:ea typeface="微软雅黑"/>
                <a:cs typeface="微软雅黑"/>
                <a:sym typeface="微软雅黑"/>
              </a:defRPr>
            </a:lvl1pPr>
          </a:lstStyle>
          <a:p>
            <a:r>
              <a:t>选题背景</a:t>
            </a:r>
          </a:p>
        </p:txBody>
      </p:sp>
      <p:sp>
        <p:nvSpPr>
          <p:cNvPr id="39" name="直接连接符 20"/>
          <p:cNvSpPr/>
          <p:nvPr/>
        </p:nvSpPr>
        <p:spPr>
          <a:xfrm>
            <a:off x="9713890" y="116015"/>
            <a:ext cx="1" cy="382034"/>
          </a:xfrm>
          <a:prstGeom prst="line">
            <a:avLst/>
          </a:prstGeom>
          <a:ln w="6350">
            <a:solidFill>
              <a:srgbClr val="767171"/>
            </a:solidFill>
            <a:miter/>
          </a:ln>
        </p:spPr>
        <p:txBody>
          <a:bodyPr lIns="45719" rIns="45719"/>
          <a:lstStyle/>
          <a:p>
            <a:endParaRPr/>
          </a:p>
        </p:txBody>
      </p:sp>
      <p:sp>
        <p:nvSpPr>
          <p:cNvPr id="40" name="文本框 21"/>
          <p:cNvSpPr txBox="1"/>
          <p:nvPr/>
        </p:nvSpPr>
        <p:spPr>
          <a:xfrm>
            <a:off x="9713890"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研究意义</a:t>
            </a:r>
          </a:p>
        </p:txBody>
      </p:sp>
      <p:sp>
        <p:nvSpPr>
          <p:cNvPr id="41" name="直接连接符 22"/>
          <p:cNvSpPr/>
          <p:nvPr/>
        </p:nvSpPr>
        <p:spPr>
          <a:xfrm>
            <a:off x="10821885" y="116015"/>
            <a:ext cx="1" cy="382034"/>
          </a:xfrm>
          <a:prstGeom prst="line">
            <a:avLst/>
          </a:prstGeom>
          <a:ln w="6350">
            <a:solidFill>
              <a:srgbClr val="767171"/>
            </a:solidFill>
            <a:miter/>
          </a:ln>
        </p:spPr>
        <p:txBody>
          <a:bodyPr lIns="45719" rIns="45719"/>
          <a:lstStyle/>
          <a:p>
            <a:endParaRPr/>
          </a:p>
        </p:txBody>
      </p:sp>
      <p:sp>
        <p:nvSpPr>
          <p:cNvPr id="42" name="文本框 23"/>
          <p:cNvSpPr txBox="1"/>
          <p:nvPr/>
        </p:nvSpPr>
        <p:spPr>
          <a:xfrm>
            <a:off x="10821885" y="128715"/>
            <a:ext cx="12471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贡献与创新</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绪论2">
    <p:spTree>
      <p:nvGrpSpPr>
        <p:cNvPr id="1" name=""/>
        <p:cNvGrpSpPr/>
        <p:nvPr/>
      </p:nvGrpSpPr>
      <p:grpSpPr>
        <a:xfrm>
          <a:off x="0" y="0"/>
          <a:ext cx="0" cy="0"/>
          <a:chOff x="0" y="0"/>
          <a:chExt cx="0" cy="0"/>
        </a:xfrm>
      </p:grpSpPr>
      <p:sp>
        <p:nvSpPr>
          <p:cNvPr id="49" name="矩形 6"/>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50" name="直接连接符 12"/>
          <p:cNvSpPr/>
          <p:nvPr/>
        </p:nvSpPr>
        <p:spPr>
          <a:xfrm>
            <a:off x="1907704" y="1268759"/>
            <a:ext cx="8699336" cy="1"/>
          </a:xfrm>
          <a:prstGeom prst="line">
            <a:avLst/>
          </a:prstGeom>
          <a:ln w="6350">
            <a:solidFill>
              <a:srgbClr val="BFBFBF"/>
            </a:solidFill>
            <a:miter/>
          </a:ln>
        </p:spPr>
        <p:txBody>
          <a:bodyPr lIns="45719" rIns="45719"/>
          <a:lstStyle/>
          <a:p>
            <a:endParaRPr/>
          </a:p>
        </p:txBody>
      </p:sp>
      <p:sp>
        <p:nvSpPr>
          <p:cNvPr id="51" name="文本框 13"/>
          <p:cNvSpPr txBox="1"/>
          <p:nvPr/>
        </p:nvSpPr>
        <p:spPr>
          <a:xfrm>
            <a:off x="2210764" y="509286"/>
            <a:ext cx="1261279"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a:latin typeface="黑体"/>
                <a:ea typeface="黑体"/>
                <a:cs typeface="黑体"/>
                <a:sym typeface="黑体"/>
              </a:defRPr>
            </a:lvl1pPr>
          </a:lstStyle>
          <a:p>
            <a:r>
              <a:t>绪 论</a:t>
            </a:r>
          </a:p>
        </p:txBody>
      </p:sp>
      <p:sp>
        <p:nvSpPr>
          <p:cNvPr id="52"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53" name="文本框 19"/>
          <p:cNvSpPr txBox="1"/>
          <p:nvPr/>
        </p:nvSpPr>
        <p:spPr>
          <a:xfrm>
            <a:off x="8605894"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选题背景</a:t>
            </a:r>
          </a:p>
        </p:txBody>
      </p:sp>
      <p:sp>
        <p:nvSpPr>
          <p:cNvPr id="54" name="直接连接符 16"/>
          <p:cNvSpPr/>
          <p:nvPr/>
        </p:nvSpPr>
        <p:spPr>
          <a:xfrm>
            <a:off x="9713890" y="116015"/>
            <a:ext cx="1" cy="382034"/>
          </a:xfrm>
          <a:prstGeom prst="line">
            <a:avLst/>
          </a:prstGeom>
          <a:ln w="6350">
            <a:solidFill>
              <a:srgbClr val="767171"/>
            </a:solidFill>
            <a:miter/>
          </a:ln>
        </p:spPr>
        <p:txBody>
          <a:bodyPr lIns="45719" rIns="45719"/>
          <a:lstStyle/>
          <a:p>
            <a:endParaRPr/>
          </a:p>
        </p:txBody>
      </p:sp>
      <p:sp>
        <p:nvSpPr>
          <p:cNvPr id="55" name="文本框 21"/>
          <p:cNvSpPr txBox="1"/>
          <p:nvPr/>
        </p:nvSpPr>
        <p:spPr>
          <a:xfrm>
            <a:off x="9713890"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微软雅黑"/>
                <a:ea typeface="微软雅黑"/>
                <a:cs typeface="微软雅黑"/>
                <a:sym typeface="微软雅黑"/>
              </a:defRPr>
            </a:lvl1pPr>
          </a:lstStyle>
          <a:p>
            <a:r>
              <a:t>研究意义</a:t>
            </a:r>
          </a:p>
        </p:txBody>
      </p:sp>
      <p:sp>
        <p:nvSpPr>
          <p:cNvPr id="56" name="直接连接符 18"/>
          <p:cNvSpPr/>
          <p:nvPr/>
        </p:nvSpPr>
        <p:spPr>
          <a:xfrm>
            <a:off x="10821885" y="116015"/>
            <a:ext cx="1" cy="382034"/>
          </a:xfrm>
          <a:prstGeom prst="line">
            <a:avLst/>
          </a:prstGeom>
          <a:ln w="6350">
            <a:solidFill>
              <a:srgbClr val="767171"/>
            </a:solidFill>
            <a:miter/>
          </a:ln>
        </p:spPr>
        <p:txBody>
          <a:bodyPr lIns="45719" rIns="45719"/>
          <a:lstStyle/>
          <a:p>
            <a:endParaRPr/>
          </a:p>
        </p:txBody>
      </p:sp>
      <p:sp>
        <p:nvSpPr>
          <p:cNvPr id="57" name="文本框 23"/>
          <p:cNvSpPr txBox="1"/>
          <p:nvPr/>
        </p:nvSpPr>
        <p:spPr>
          <a:xfrm>
            <a:off x="10821885" y="128715"/>
            <a:ext cx="12471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贡献与创新</a:t>
            </a:r>
          </a:p>
        </p:txBody>
      </p:sp>
      <p:graphicFrame>
        <p:nvGraphicFramePr>
          <p:cNvPr id="58" name="表格 25"/>
          <p:cNvGraphicFramePr/>
          <p:nvPr/>
        </p:nvGraphicFramePr>
        <p:xfrm>
          <a:off x="0" y="1268759"/>
          <a:ext cx="1691680" cy="3960000"/>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r>
                        <a:rPr sz="1600">
                          <a:latin typeface="微软雅黑"/>
                          <a:ea typeface="微软雅黑"/>
                          <a:cs typeface="微软雅黑"/>
                          <a:sym typeface="微软雅黑"/>
                        </a:rPr>
                        <a:t>研究方法与思路</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63" name="组合 26"/>
          <p:cNvGrpSpPr/>
          <p:nvPr/>
        </p:nvGrpSpPr>
        <p:grpSpPr>
          <a:xfrm>
            <a:off x="-1" y="1272662"/>
            <a:ext cx="1691682" cy="788187"/>
            <a:chOff x="0" y="0"/>
            <a:chExt cx="1691680" cy="788185"/>
          </a:xfrm>
        </p:grpSpPr>
        <p:grpSp>
          <p:nvGrpSpPr>
            <p:cNvPr id="61" name="矩形 27"/>
            <p:cNvGrpSpPr/>
            <p:nvPr/>
          </p:nvGrpSpPr>
          <p:grpSpPr>
            <a:xfrm>
              <a:off x="0" y="0"/>
              <a:ext cx="1691681" cy="788186"/>
              <a:chOff x="0" y="0"/>
              <a:chExt cx="1691680" cy="788185"/>
            </a:xfrm>
          </p:grpSpPr>
          <p:sp>
            <p:nvSpPr>
              <p:cNvPr id="59" name="矩形"/>
              <p:cNvSpPr/>
              <p:nvPr/>
            </p:nvSpPr>
            <p:spPr>
              <a:xfrm>
                <a:off x="-1" y="0"/>
                <a:ext cx="1691682" cy="788186"/>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60" name="绪论"/>
              <p:cNvSpPr txBox="1"/>
              <p:nvPr/>
            </p:nvSpPr>
            <p:spPr>
              <a:xfrm>
                <a:off x="-1" y="189623"/>
                <a:ext cx="1691682"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微软雅黑"/>
                    <a:ea typeface="微软雅黑"/>
                    <a:cs typeface="微软雅黑"/>
                    <a:sym typeface="微软雅黑"/>
                  </a:defRPr>
                </a:lvl1pPr>
              </a:lstStyle>
              <a:p>
                <a:r>
                  <a:t>绪论</a:t>
                </a:r>
              </a:p>
            </p:txBody>
          </p:sp>
        </p:grpSp>
        <p:sp>
          <p:nvSpPr>
            <p:cNvPr id="62" name="等腰三角形 28"/>
            <p:cNvSpPr/>
            <p:nvPr/>
          </p:nvSpPr>
          <p:spPr>
            <a:xfrm rot="16200000">
              <a:off x="1547664" y="322086"/>
              <a:ext cx="144017"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绪论2">
    <p:spTree>
      <p:nvGrpSpPr>
        <p:cNvPr id="1" name=""/>
        <p:cNvGrpSpPr/>
        <p:nvPr/>
      </p:nvGrpSpPr>
      <p:grpSpPr>
        <a:xfrm>
          <a:off x="0" y="0"/>
          <a:ext cx="0" cy="0"/>
          <a:chOff x="0" y="0"/>
          <a:chExt cx="0" cy="0"/>
        </a:xfrm>
      </p:grpSpPr>
      <p:sp>
        <p:nvSpPr>
          <p:cNvPr id="70" name="矩形 6"/>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71" name="直接连接符 12"/>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72" name="文本框 13"/>
          <p:cNvSpPr txBox="1"/>
          <p:nvPr/>
        </p:nvSpPr>
        <p:spPr>
          <a:xfrm>
            <a:off x="2210764" y="509286"/>
            <a:ext cx="1261279"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a:latin typeface="黑体"/>
                <a:ea typeface="黑体"/>
                <a:cs typeface="黑体"/>
                <a:sym typeface="黑体"/>
              </a:defRPr>
            </a:lvl1pPr>
          </a:lstStyle>
          <a:p>
            <a:r>
              <a:t>绪 论</a:t>
            </a:r>
          </a:p>
        </p:txBody>
      </p:sp>
      <p:sp>
        <p:nvSpPr>
          <p:cNvPr id="73"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74" name="文本框 19"/>
          <p:cNvSpPr txBox="1"/>
          <p:nvPr/>
        </p:nvSpPr>
        <p:spPr>
          <a:xfrm>
            <a:off x="8605894"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选题背景</a:t>
            </a:r>
          </a:p>
        </p:txBody>
      </p:sp>
      <p:sp>
        <p:nvSpPr>
          <p:cNvPr id="75" name="直接连接符 26"/>
          <p:cNvSpPr/>
          <p:nvPr/>
        </p:nvSpPr>
        <p:spPr>
          <a:xfrm>
            <a:off x="9713890" y="116015"/>
            <a:ext cx="1" cy="382034"/>
          </a:xfrm>
          <a:prstGeom prst="line">
            <a:avLst/>
          </a:prstGeom>
          <a:ln w="6350">
            <a:solidFill>
              <a:srgbClr val="767171"/>
            </a:solidFill>
            <a:miter/>
          </a:ln>
        </p:spPr>
        <p:txBody>
          <a:bodyPr lIns="45719" rIns="45719"/>
          <a:lstStyle/>
          <a:p>
            <a:endParaRPr/>
          </a:p>
        </p:txBody>
      </p:sp>
      <p:sp>
        <p:nvSpPr>
          <p:cNvPr id="76" name="文本框 21"/>
          <p:cNvSpPr txBox="1"/>
          <p:nvPr/>
        </p:nvSpPr>
        <p:spPr>
          <a:xfrm>
            <a:off x="9713890" y="139954"/>
            <a:ext cx="101854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767171"/>
                </a:solidFill>
                <a:latin typeface="微软雅黑"/>
                <a:ea typeface="微软雅黑"/>
                <a:cs typeface="微软雅黑"/>
                <a:sym typeface="微软雅黑"/>
              </a:defRPr>
            </a:lvl1pPr>
          </a:lstStyle>
          <a:p>
            <a:r>
              <a:t>研究意义</a:t>
            </a:r>
          </a:p>
        </p:txBody>
      </p:sp>
      <p:sp>
        <p:nvSpPr>
          <p:cNvPr id="77" name="直接连接符 28"/>
          <p:cNvSpPr/>
          <p:nvPr/>
        </p:nvSpPr>
        <p:spPr>
          <a:xfrm>
            <a:off x="10821885" y="116015"/>
            <a:ext cx="1" cy="382034"/>
          </a:xfrm>
          <a:prstGeom prst="line">
            <a:avLst/>
          </a:prstGeom>
          <a:ln w="6350">
            <a:solidFill>
              <a:srgbClr val="767171"/>
            </a:solidFill>
            <a:miter/>
          </a:ln>
        </p:spPr>
        <p:txBody>
          <a:bodyPr lIns="45719" rIns="45719"/>
          <a:lstStyle/>
          <a:p>
            <a:endParaRPr/>
          </a:p>
        </p:txBody>
      </p:sp>
      <p:sp>
        <p:nvSpPr>
          <p:cNvPr id="78" name="文本框 23"/>
          <p:cNvSpPr txBox="1"/>
          <p:nvPr/>
        </p:nvSpPr>
        <p:spPr>
          <a:xfrm>
            <a:off x="10821885" y="128715"/>
            <a:ext cx="12471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微软雅黑"/>
                <a:ea typeface="微软雅黑"/>
                <a:cs typeface="微软雅黑"/>
                <a:sym typeface="微软雅黑"/>
              </a:defRPr>
            </a:lvl1pPr>
          </a:lstStyle>
          <a:p>
            <a:r>
              <a:t>贡献与创新</a:t>
            </a:r>
          </a:p>
        </p:txBody>
      </p:sp>
      <p:graphicFrame>
        <p:nvGraphicFramePr>
          <p:cNvPr id="79" name="表格 30"/>
          <p:cNvGraphicFramePr/>
          <p:nvPr/>
        </p:nvGraphicFramePr>
        <p:xfrm>
          <a:off x="0" y="1268759"/>
          <a:ext cx="1691680" cy="3960000"/>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r>
                        <a:rPr sz="1600">
                          <a:latin typeface="微软雅黑"/>
                          <a:ea typeface="微软雅黑"/>
                          <a:cs typeface="微软雅黑"/>
                          <a:sym typeface="微软雅黑"/>
                        </a:rPr>
                        <a:t>研究方法与思路</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84" name="组合 31"/>
          <p:cNvGrpSpPr/>
          <p:nvPr/>
        </p:nvGrpSpPr>
        <p:grpSpPr>
          <a:xfrm>
            <a:off x="-1" y="1272662"/>
            <a:ext cx="1691682" cy="788187"/>
            <a:chOff x="0" y="0"/>
            <a:chExt cx="1691680" cy="788185"/>
          </a:xfrm>
        </p:grpSpPr>
        <p:grpSp>
          <p:nvGrpSpPr>
            <p:cNvPr id="82" name="矩形 32"/>
            <p:cNvGrpSpPr/>
            <p:nvPr/>
          </p:nvGrpSpPr>
          <p:grpSpPr>
            <a:xfrm>
              <a:off x="0" y="0"/>
              <a:ext cx="1691681" cy="788186"/>
              <a:chOff x="0" y="0"/>
              <a:chExt cx="1691680" cy="788185"/>
            </a:xfrm>
          </p:grpSpPr>
          <p:sp>
            <p:nvSpPr>
              <p:cNvPr id="80" name="矩形"/>
              <p:cNvSpPr/>
              <p:nvPr/>
            </p:nvSpPr>
            <p:spPr>
              <a:xfrm>
                <a:off x="-1" y="0"/>
                <a:ext cx="1691682" cy="788186"/>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81" name="绪论"/>
              <p:cNvSpPr txBox="1"/>
              <p:nvPr/>
            </p:nvSpPr>
            <p:spPr>
              <a:xfrm>
                <a:off x="-1" y="189623"/>
                <a:ext cx="1691682"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微软雅黑"/>
                    <a:ea typeface="微软雅黑"/>
                    <a:cs typeface="微软雅黑"/>
                    <a:sym typeface="微软雅黑"/>
                  </a:defRPr>
                </a:lvl1pPr>
              </a:lstStyle>
              <a:p>
                <a:r>
                  <a:t>绪论</a:t>
                </a:r>
              </a:p>
            </p:txBody>
          </p:sp>
        </p:grpSp>
        <p:sp>
          <p:nvSpPr>
            <p:cNvPr id="83" name="等腰三角形 33"/>
            <p:cNvSpPr/>
            <p:nvPr/>
          </p:nvSpPr>
          <p:spPr>
            <a:xfrm rot="16200000">
              <a:off x="1547664" y="322086"/>
              <a:ext cx="144017"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界定与表征">
    <p:spTree>
      <p:nvGrpSpPr>
        <p:cNvPr id="1" name=""/>
        <p:cNvGrpSpPr/>
        <p:nvPr/>
      </p:nvGrpSpPr>
      <p:grpSpPr>
        <a:xfrm>
          <a:off x="0" y="0"/>
          <a:ext cx="0" cy="0"/>
          <a:chOff x="0" y="0"/>
          <a:chExt cx="0" cy="0"/>
        </a:xfrm>
      </p:grpSpPr>
      <p:sp>
        <p:nvSpPr>
          <p:cNvPr id="91" name="矩形 23"/>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92" name="直接连接符 29"/>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93" name="文本框 30"/>
          <p:cNvSpPr txBox="1"/>
          <p:nvPr/>
        </p:nvSpPr>
        <p:spPr>
          <a:xfrm>
            <a:off x="2210764" y="520171"/>
            <a:ext cx="330454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a:latin typeface="黑体"/>
                <a:ea typeface="黑体"/>
                <a:cs typeface="黑体"/>
                <a:sym typeface="黑体"/>
              </a:defRPr>
            </a:lvl1pPr>
          </a:lstStyle>
          <a:p>
            <a:r>
              <a:t>研究方法与思路</a:t>
            </a:r>
          </a:p>
        </p:txBody>
      </p:sp>
      <p:sp>
        <p:nvSpPr>
          <p:cNvPr id="94"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graphicFrame>
        <p:nvGraphicFramePr>
          <p:cNvPr id="95" name="表格 15"/>
          <p:cNvGraphicFramePr/>
          <p:nvPr/>
        </p:nvGraphicFramePr>
        <p:xfrm>
          <a:off x="0" y="1268759"/>
          <a:ext cx="1691680" cy="3999295"/>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831295">
                <a:tc>
                  <a:txBody>
                    <a:bodyPr/>
                    <a:lstStyle/>
                    <a:p>
                      <a:pPr algn="ctr">
                        <a:defRPr sz="1600">
                          <a:solidFill>
                            <a:srgbClr val="595959"/>
                          </a:solidFill>
                          <a:latin typeface="微软雅黑"/>
                          <a:ea typeface="微软雅黑"/>
                          <a:cs typeface="微软雅黑"/>
                          <a:sym typeface="微软雅黑"/>
                        </a:defRPr>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98" name="组合 16"/>
          <p:cNvGrpSpPr/>
          <p:nvPr/>
        </p:nvGrpSpPr>
        <p:grpSpPr>
          <a:xfrm>
            <a:off x="-1" y="1481335"/>
            <a:ext cx="1691682" cy="370841"/>
            <a:chOff x="0" y="0"/>
            <a:chExt cx="1691680" cy="370840"/>
          </a:xfrm>
        </p:grpSpPr>
        <p:sp>
          <p:nvSpPr>
            <p:cNvPr id="96" name="矩形 17"/>
            <p:cNvSpPr txBox="1"/>
            <p:nvPr/>
          </p:nvSpPr>
          <p:spPr>
            <a:xfrm>
              <a:off x="0" y="0"/>
              <a:ext cx="1691681"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latin typeface="微软雅黑"/>
                  <a:ea typeface="微软雅黑"/>
                  <a:cs typeface="微软雅黑"/>
                  <a:sym typeface="微软雅黑"/>
                </a:defRPr>
              </a:lvl1pPr>
            </a:lstStyle>
            <a:p>
              <a:r>
                <a:t>绪论</a:t>
              </a:r>
            </a:p>
          </p:txBody>
        </p:sp>
        <p:sp>
          <p:nvSpPr>
            <p:cNvPr id="97" name="等腰三角形 18"/>
            <p:cNvSpPr/>
            <p:nvPr/>
          </p:nvSpPr>
          <p:spPr>
            <a:xfrm rot="16200000">
              <a:off x="1547664" y="113413"/>
              <a:ext cx="144017"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05" name="组合 1"/>
          <p:cNvGrpSpPr/>
          <p:nvPr/>
        </p:nvGrpSpPr>
        <p:grpSpPr>
          <a:xfrm>
            <a:off x="3667" y="2079006"/>
            <a:ext cx="1696207" cy="788187"/>
            <a:chOff x="0" y="0"/>
            <a:chExt cx="1696206" cy="788185"/>
          </a:xfrm>
        </p:grpSpPr>
        <p:grpSp>
          <p:nvGrpSpPr>
            <p:cNvPr id="103" name="组合 26"/>
            <p:cNvGrpSpPr/>
            <p:nvPr/>
          </p:nvGrpSpPr>
          <p:grpSpPr>
            <a:xfrm>
              <a:off x="0" y="0"/>
              <a:ext cx="1691681" cy="788186"/>
              <a:chOff x="0" y="0"/>
              <a:chExt cx="1691680" cy="788185"/>
            </a:xfrm>
          </p:grpSpPr>
          <p:grpSp>
            <p:nvGrpSpPr>
              <p:cNvPr id="101" name="矩形 27"/>
              <p:cNvGrpSpPr/>
              <p:nvPr/>
            </p:nvGrpSpPr>
            <p:grpSpPr>
              <a:xfrm>
                <a:off x="0" y="0"/>
                <a:ext cx="1691681" cy="788186"/>
                <a:chOff x="0" y="0"/>
                <a:chExt cx="1691680" cy="788185"/>
              </a:xfrm>
            </p:grpSpPr>
            <p:sp>
              <p:nvSpPr>
                <p:cNvPr id="99" name="矩形"/>
                <p:cNvSpPr/>
                <p:nvPr/>
              </p:nvSpPr>
              <p:spPr>
                <a:xfrm>
                  <a:off x="-1" y="0"/>
                  <a:ext cx="1691682" cy="788186"/>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100" name="研究方法与思路"/>
                <p:cNvSpPr txBox="1"/>
                <p:nvPr/>
              </p:nvSpPr>
              <p:spPr>
                <a:xfrm>
                  <a:off x="-1" y="208672"/>
                  <a:ext cx="1691682"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solidFill>
                        <a:srgbClr val="FFFFFF"/>
                      </a:solidFill>
                      <a:latin typeface="微软雅黑"/>
                      <a:ea typeface="微软雅黑"/>
                      <a:cs typeface="微软雅黑"/>
                      <a:sym typeface="微软雅黑"/>
                    </a:defRPr>
                  </a:lvl1pPr>
                </a:lstStyle>
                <a:p>
                  <a:r>
                    <a:t>研究方法与思路</a:t>
                  </a:r>
                </a:p>
              </p:txBody>
            </p:sp>
          </p:grpSp>
          <p:sp>
            <p:nvSpPr>
              <p:cNvPr id="102" name="等腰三角形 28"/>
              <p:cNvSpPr/>
              <p:nvPr/>
            </p:nvSpPr>
            <p:spPr>
              <a:xfrm rot="16200000">
                <a:off x="1547664" y="322085"/>
                <a:ext cx="144017" cy="144018"/>
              </a:xfrm>
              <a:prstGeom prst="triangle">
                <a:avLst/>
              </a:prstGeom>
              <a:solidFill>
                <a:srgbClr val="0070C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04" name="等腰三角形 19"/>
            <p:cNvSpPr/>
            <p:nvPr/>
          </p:nvSpPr>
          <p:spPr>
            <a:xfrm rot="16200000">
              <a:off x="1552190" y="343351"/>
              <a:ext cx="144017" cy="144018"/>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合理交通结构">
    <p:spTree>
      <p:nvGrpSpPr>
        <p:cNvPr id="1" name=""/>
        <p:cNvGrpSpPr/>
        <p:nvPr/>
      </p:nvGrpSpPr>
      <p:grpSpPr>
        <a:xfrm>
          <a:off x="0" y="0"/>
          <a:ext cx="0" cy="0"/>
          <a:chOff x="0" y="0"/>
          <a:chExt cx="0" cy="0"/>
        </a:xfrm>
      </p:grpSpPr>
      <p:sp>
        <p:nvSpPr>
          <p:cNvPr id="112" name="矩形 23"/>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graphicFrame>
        <p:nvGraphicFramePr>
          <p:cNvPr id="113" name="表格 24"/>
          <p:cNvGraphicFramePr/>
          <p:nvPr/>
        </p:nvGraphicFramePr>
        <p:xfrm>
          <a:off x="0" y="1268759"/>
          <a:ext cx="1691680" cy="3960000"/>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r>
                        <a:rPr sz="1600">
                          <a:latin typeface="微软雅黑"/>
                          <a:ea typeface="微软雅黑"/>
                          <a:cs typeface="微软雅黑"/>
                          <a:sym typeface="微软雅黑"/>
                        </a:rPr>
                        <a:t>绪论</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solidFill>
                            <a:srgbClr val="FFFFFF"/>
                          </a:solidFill>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solidFill>
                      <a:srgbClr val="414455"/>
                    </a:solid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116" name="矩形 27"/>
          <p:cNvGrpSpPr/>
          <p:nvPr/>
        </p:nvGrpSpPr>
        <p:grpSpPr>
          <a:xfrm>
            <a:off x="-1" y="2064749"/>
            <a:ext cx="1691682" cy="788187"/>
            <a:chOff x="0" y="0"/>
            <a:chExt cx="1691680" cy="788185"/>
          </a:xfrm>
        </p:grpSpPr>
        <p:sp>
          <p:nvSpPr>
            <p:cNvPr id="114" name="矩形"/>
            <p:cNvSpPr/>
            <p:nvPr/>
          </p:nvSpPr>
          <p:spPr>
            <a:xfrm>
              <a:off x="-1" y="0"/>
              <a:ext cx="1691682" cy="788186"/>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1600">
                  <a:latin typeface="微软雅黑"/>
                  <a:ea typeface="微软雅黑"/>
                  <a:cs typeface="微软雅黑"/>
                  <a:sym typeface="微软雅黑"/>
                </a:defRPr>
              </a:pPr>
              <a:endParaRPr/>
            </a:p>
          </p:txBody>
        </p:sp>
        <p:sp>
          <p:nvSpPr>
            <p:cNvPr id="115" name="研究方法与思路"/>
            <p:cNvSpPr txBox="1"/>
            <p:nvPr/>
          </p:nvSpPr>
          <p:spPr>
            <a:xfrm>
              <a:off x="-1" y="208672"/>
              <a:ext cx="1691682"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latin typeface="微软雅黑"/>
                  <a:ea typeface="微软雅黑"/>
                  <a:cs typeface="微软雅黑"/>
                  <a:sym typeface="微软雅黑"/>
                </a:defRPr>
              </a:lvl1pPr>
            </a:lstStyle>
            <a:p>
              <a:r>
                <a:t>研究方法与思路</a:t>
              </a:r>
            </a:p>
          </p:txBody>
        </p:sp>
      </p:grpSp>
      <p:sp>
        <p:nvSpPr>
          <p:cNvPr id="117" name="直接连接符 29"/>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118" name="文本框 30"/>
          <p:cNvSpPr txBox="1"/>
          <p:nvPr/>
        </p:nvSpPr>
        <p:spPr>
          <a:xfrm>
            <a:off x="2210764" y="519918"/>
            <a:ext cx="330454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a:latin typeface="黑体"/>
                <a:ea typeface="黑体"/>
                <a:cs typeface="黑体"/>
                <a:sym typeface="黑体"/>
              </a:defRPr>
            </a:lvl1pPr>
          </a:lstStyle>
          <a:p>
            <a:r>
              <a:t>关键技术与难点</a:t>
            </a:r>
          </a:p>
        </p:txBody>
      </p:sp>
      <p:sp>
        <p:nvSpPr>
          <p:cNvPr id="119"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120" name="等腰三角形 11"/>
          <p:cNvSpPr/>
          <p:nvPr/>
        </p:nvSpPr>
        <p:spPr>
          <a:xfrm rot="16200000">
            <a:off x="1547663" y="3174234"/>
            <a:ext cx="144017" cy="144017"/>
          </a:xfrm>
          <a:prstGeom prst="triangle">
            <a:avLst/>
          </a:prstGeom>
          <a:solidFill>
            <a:srgbClr val="FFFFFF"/>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影响因素辨识">
    <p:spTree>
      <p:nvGrpSpPr>
        <p:cNvPr id="1" name=""/>
        <p:cNvGrpSpPr/>
        <p:nvPr/>
      </p:nvGrpSpPr>
      <p:grpSpPr>
        <a:xfrm>
          <a:off x="0" y="0"/>
          <a:ext cx="0" cy="0"/>
          <a:chOff x="0" y="0"/>
          <a:chExt cx="0" cy="0"/>
        </a:xfrm>
      </p:grpSpPr>
      <p:sp>
        <p:nvSpPr>
          <p:cNvPr id="127" name="矩形 23"/>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graphicFrame>
        <p:nvGraphicFramePr>
          <p:cNvPr id="128" name="表格 24"/>
          <p:cNvGraphicFramePr/>
          <p:nvPr/>
        </p:nvGraphicFramePr>
        <p:xfrm>
          <a:off x="0" y="1268759"/>
          <a:ext cx="1691680" cy="3960000"/>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r>
                        <a:rPr sz="1600">
                          <a:latin typeface="微软雅黑"/>
                          <a:ea typeface="微软雅黑"/>
                          <a:cs typeface="微软雅黑"/>
                          <a:sym typeface="微软雅黑"/>
                        </a:rPr>
                        <a:t>绪论</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solidFill>
                      <a:srgbClr val="F2F2F2"/>
                    </a:solidFill>
                  </a:tcPr>
                </a:tc>
                <a:extLst>
                  <a:ext uri="{0D108BD9-81ED-4DB2-BD59-A6C34878D82A}">
                    <a16:rowId xmlns:a16="http://schemas.microsoft.com/office/drawing/2014/main" val="10002"/>
                  </a:ext>
                </a:extLst>
              </a:tr>
              <a:tr h="792000">
                <a:tc>
                  <a:txBody>
                    <a:bodyPr/>
                    <a:lstStyle/>
                    <a:p>
                      <a:pPr algn="ctr">
                        <a:defRPr sz="1800"/>
                      </a:pPr>
                      <a:r>
                        <a:rPr sz="1600">
                          <a:solidFill>
                            <a:srgbClr val="FFFFFF"/>
                          </a:solidFill>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solidFill>
                      <a:srgbClr val="414455"/>
                    </a:solid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131" name="矩形 27"/>
          <p:cNvGrpSpPr/>
          <p:nvPr/>
        </p:nvGrpSpPr>
        <p:grpSpPr>
          <a:xfrm>
            <a:off x="-1" y="2064749"/>
            <a:ext cx="1691682" cy="767351"/>
            <a:chOff x="0" y="0"/>
            <a:chExt cx="1691680" cy="767350"/>
          </a:xfrm>
        </p:grpSpPr>
        <p:sp>
          <p:nvSpPr>
            <p:cNvPr id="129" name="矩形"/>
            <p:cNvSpPr/>
            <p:nvPr/>
          </p:nvSpPr>
          <p:spPr>
            <a:xfrm>
              <a:off x="-1" y="-1"/>
              <a:ext cx="1691682" cy="767352"/>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1600">
                  <a:latin typeface="微软雅黑"/>
                  <a:ea typeface="微软雅黑"/>
                  <a:cs typeface="微软雅黑"/>
                  <a:sym typeface="微软雅黑"/>
                </a:defRPr>
              </a:pPr>
              <a:endParaRPr/>
            </a:p>
          </p:txBody>
        </p:sp>
        <p:sp>
          <p:nvSpPr>
            <p:cNvPr id="130" name="研究方法与思路"/>
            <p:cNvSpPr txBox="1"/>
            <p:nvPr/>
          </p:nvSpPr>
          <p:spPr>
            <a:xfrm>
              <a:off x="-1" y="198255"/>
              <a:ext cx="1691682"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latin typeface="微软雅黑"/>
                  <a:ea typeface="微软雅黑"/>
                  <a:cs typeface="微软雅黑"/>
                  <a:sym typeface="微软雅黑"/>
                </a:defRPr>
              </a:lvl1pPr>
            </a:lstStyle>
            <a:p>
              <a:r>
                <a:t>研究方法与思路</a:t>
              </a:r>
            </a:p>
          </p:txBody>
        </p:sp>
      </p:grpSp>
      <p:sp>
        <p:nvSpPr>
          <p:cNvPr id="132" name="直接连接符 29"/>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133" name="文本框 30"/>
          <p:cNvSpPr txBox="1"/>
          <p:nvPr/>
        </p:nvSpPr>
        <p:spPr>
          <a:xfrm>
            <a:off x="2210764" y="519918"/>
            <a:ext cx="330454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a:latin typeface="黑体"/>
                <a:ea typeface="黑体"/>
                <a:cs typeface="黑体"/>
                <a:sym typeface="黑体"/>
              </a:defRPr>
            </a:lvl1pPr>
          </a:lstStyle>
          <a:p>
            <a:r>
              <a:t>研究成果与应用</a:t>
            </a:r>
          </a:p>
        </p:txBody>
      </p:sp>
      <p:sp>
        <p:nvSpPr>
          <p:cNvPr id="134"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135" name="等腰三角形 9"/>
          <p:cNvSpPr/>
          <p:nvPr/>
        </p:nvSpPr>
        <p:spPr>
          <a:xfrm rot="16200000">
            <a:off x="1547663" y="3948934"/>
            <a:ext cx="144017" cy="144017"/>
          </a:xfrm>
          <a:prstGeom prst="triangle">
            <a:avLst/>
          </a:prstGeom>
          <a:solidFill>
            <a:srgbClr val="FFFFFF"/>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影响因素辨识">
    <p:spTree>
      <p:nvGrpSpPr>
        <p:cNvPr id="1" name=""/>
        <p:cNvGrpSpPr/>
        <p:nvPr/>
      </p:nvGrpSpPr>
      <p:grpSpPr>
        <a:xfrm>
          <a:off x="0" y="0"/>
          <a:ext cx="0" cy="0"/>
          <a:chOff x="0" y="0"/>
          <a:chExt cx="0" cy="0"/>
        </a:xfrm>
      </p:grpSpPr>
      <p:sp>
        <p:nvSpPr>
          <p:cNvPr id="142" name="矩形 23"/>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graphicFrame>
        <p:nvGraphicFramePr>
          <p:cNvPr id="143" name="表格 24"/>
          <p:cNvGraphicFramePr/>
          <p:nvPr/>
        </p:nvGraphicFramePr>
        <p:xfrm>
          <a:off x="0" y="1268759"/>
          <a:ext cx="1691681" cy="3960002"/>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r>
                        <a:rPr sz="1600">
                          <a:latin typeface="微软雅黑"/>
                          <a:ea typeface="微软雅黑"/>
                          <a:cs typeface="微软雅黑"/>
                          <a:sym typeface="微软雅黑"/>
                        </a:rPr>
                        <a:t>绪论</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solidFill>
                      <a:srgbClr val="F2F2F2"/>
                    </a:solidFill>
                  </a:tcPr>
                </a:tc>
                <a:extLst>
                  <a:ext uri="{0D108BD9-81ED-4DB2-BD59-A6C34878D82A}">
                    <a16:rowId xmlns:a16="http://schemas.microsoft.com/office/drawing/2014/main" val="10002"/>
                  </a:ext>
                </a:extLst>
              </a:tr>
              <a:tr h="792000">
                <a:tc>
                  <a:txBody>
                    <a:bodyPr/>
                    <a:lstStyle/>
                    <a:p>
                      <a:pPr algn="ctr">
                        <a:defRPr sz="1800"/>
                      </a:pPr>
                      <a:r>
                        <a:rPr sz="1600">
                          <a:solidFill>
                            <a:srgbClr val="FFFFFF"/>
                          </a:solidFill>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solidFill>
                      <a:srgbClr val="414455"/>
                    </a:solidFill>
                  </a:tcPr>
                </a:tc>
                <a:extLst>
                  <a:ext uri="{0D108BD9-81ED-4DB2-BD59-A6C34878D82A}">
                    <a16:rowId xmlns:a16="http://schemas.microsoft.com/office/drawing/2014/main" val="10003"/>
                  </a:ext>
                </a:extLst>
              </a:tr>
              <a:tr h="792000">
                <a:tc>
                  <a:txBody>
                    <a:bodyPr/>
                    <a:lstStyle/>
                    <a:p>
                      <a:pPr algn="ctr">
                        <a:defRPr sz="1800"/>
                      </a:pPr>
                      <a:r>
                        <a:rPr sz="1600">
                          <a:latin typeface="微软雅黑"/>
                          <a:ea typeface="微软雅黑"/>
                          <a:cs typeface="微软雅黑"/>
                          <a:sym typeface="微软雅黑"/>
                        </a:rPr>
                        <a:t>论文总结</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146" name="矩形 27"/>
          <p:cNvGrpSpPr/>
          <p:nvPr/>
        </p:nvGrpSpPr>
        <p:grpSpPr>
          <a:xfrm>
            <a:off x="-1" y="2064749"/>
            <a:ext cx="1691682" cy="767351"/>
            <a:chOff x="0" y="0"/>
            <a:chExt cx="1691680" cy="767350"/>
          </a:xfrm>
        </p:grpSpPr>
        <p:sp>
          <p:nvSpPr>
            <p:cNvPr id="144" name="矩形"/>
            <p:cNvSpPr/>
            <p:nvPr/>
          </p:nvSpPr>
          <p:spPr>
            <a:xfrm>
              <a:off x="-1" y="-1"/>
              <a:ext cx="1691682" cy="767352"/>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1600">
                  <a:latin typeface="微软雅黑"/>
                  <a:ea typeface="微软雅黑"/>
                  <a:cs typeface="微软雅黑"/>
                  <a:sym typeface="微软雅黑"/>
                </a:defRPr>
              </a:pPr>
              <a:endParaRPr/>
            </a:p>
          </p:txBody>
        </p:sp>
        <p:sp>
          <p:nvSpPr>
            <p:cNvPr id="145" name="研究方法与思路"/>
            <p:cNvSpPr txBox="1"/>
            <p:nvPr/>
          </p:nvSpPr>
          <p:spPr>
            <a:xfrm>
              <a:off x="-1" y="198255"/>
              <a:ext cx="1691682"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latin typeface="微软雅黑"/>
                  <a:ea typeface="微软雅黑"/>
                  <a:cs typeface="微软雅黑"/>
                  <a:sym typeface="微软雅黑"/>
                </a:defRPr>
              </a:lvl1pPr>
            </a:lstStyle>
            <a:p>
              <a:r>
                <a:t>研究方法与思路</a:t>
              </a:r>
            </a:p>
          </p:txBody>
        </p:sp>
      </p:grpSp>
      <p:sp>
        <p:nvSpPr>
          <p:cNvPr id="147" name="直接连接符 29"/>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148" name="文本框 30"/>
          <p:cNvSpPr txBox="1"/>
          <p:nvPr/>
        </p:nvSpPr>
        <p:spPr>
          <a:xfrm>
            <a:off x="2210764" y="519918"/>
            <a:ext cx="330454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a:latin typeface="黑体"/>
                <a:ea typeface="黑体"/>
                <a:cs typeface="黑体"/>
                <a:sym typeface="黑体"/>
              </a:defRPr>
            </a:lvl1pPr>
          </a:lstStyle>
          <a:p>
            <a:r>
              <a:t>研究成果与应用</a:t>
            </a:r>
          </a:p>
        </p:txBody>
      </p:sp>
      <p:sp>
        <p:nvSpPr>
          <p:cNvPr id="149"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sp>
        <p:nvSpPr>
          <p:cNvPr id="150" name="等腰三角形 9"/>
          <p:cNvSpPr/>
          <p:nvPr/>
        </p:nvSpPr>
        <p:spPr>
          <a:xfrm rot="16200000">
            <a:off x="1547663" y="3948934"/>
            <a:ext cx="144017" cy="144017"/>
          </a:xfrm>
          <a:prstGeom prst="triangle">
            <a:avLst/>
          </a:prstGeom>
          <a:solidFill>
            <a:srgbClr val="FFFFFF"/>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影响因素辨识1">
    <p:spTree>
      <p:nvGrpSpPr>
        <p:cNvPr id="1" name=""/>
        <p:cNvGrpSpPr/>
        <p:nvPr/>
      </p:nvGrpSpPr>
      <p:grpSpPr>
        <a:xfrm>
          <a:off x="0" y="0"/>
          <a:ext cx="0" cy="0"/>
          <a:chOff x="0" y="0"/>
          <a:chExt cx="0" cy="0"/>
        </a:xfrm>
      </p:grpSpPr>
      <p:sp>
        <p:nvSpPr>
          <p:cNvPr id="157" name="矩形 23"/>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58" name="直接连接符 29"/>
          <p:cNvSpPr/>
          <p:nvPr/>
        </p:nvSpPr>
        <p:spPr>
          <a:xfrm>
            <a:off x="1907703" y="1268759"/>
            <a:ext cx="8312063" cy="1"/>
          </a:xfrm>
          <a:prstGeom prst="line">
            <a:avLst/>
          </a:prstGeom>
          <a:ln w="6350">
            <a:solidFill>
              <a:srgbClr val="BFBFBF"/>
            </a:solidFill>
            <a:miter/>
          </a:ln>
        </p:spPr>
        <p:txBody>
          <a:bodyPr lIns="45719" rIns="45719"/>
          <a:lstStyle/>
          <a:p>
            <a:endParaRPr/>
          </a:p>
        </p:txBody>
      </p:sp>
      <p:sp>
        <p:nvSpPr>
          <p:cNvPr id="159" name="文本框 30"/>
          <p:cNvSpPr txBox="1"/>
          <p:nvPr/>
        </p:nvSpPr>
        <p:spPr>
          <a:xfrm>
            <a:off x="2210764" y="531057"/>
            <a:ext cx="193294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a:latin typeface="黑体"/>
                <a:ea typeface="黑体"/>
                <a:cs typeface="黑体"/>
                <a:sym typeface="黑体"/>
              </a:defRPr>
            </a:lvl1pPr>
          </a:lstStyle>
          <a:p>
            <a:r>
              <a:t>论文总结</a:t>
            </a:r>
          </a:p>
        </p:txBody>
      </p:sp>
      <p:sp>
        <p:nvSpPr>
          <p:cNvPr id="160" name="幻灯片编号"/>
          <p:cNvSpPr txBox="1">
            <a:spLocks noGrp="1"/>
          </p:cNvSpPr>
          <p:nvPr>
            <p:ph type="sldNum" sz="quarter" idx="2"/>
          </p:nvPr>
        </p:nvSpPr>
        <p:spPr>
          <a:xfrm flipH="1">
            <a:off x="11211742" y="6003980"/>
            <a:ext cx="986608" cy="396241"/>
          </a:xfrm>
          <a:prstGeom prst="rect">
            <a:avLst/>
          </a:prstGeom>
          <a:solidFill>
            <a:srgbClr val="808080"/>
          </a:solidFill>
          <a:effectLst>
            <a:outerShdw blurRad="50800" dist="38100" dir="5400000" rotWithShape="0">
              <a:srgbClr val="000000">
                <a:alpha val="40000"/>
              </a:srgbClr>
            </a:outerShdw>
          </a:effectLst>
        </p:spPr>
        <p:txBody>
          <a:bodyPr wrap="square"/>
          <a:lstStyle>
            <a:lvl1pPr algn="ctr">
              <a:defRPr sz="1800">
                <a:solidFill>
                  <a:srgbClr val="FFFFFF"/>
                </a:solidFill>
                <a:latin typeface="Arial Unicode MS"/>
                <a:ea typeface="Arial Unicode MS"/>
                <a:cs typeface="Arial Unicode MS"/>
                <a:sym typeface="Arial Unicode MS"/>
              </a:defRPr>
            </a:lvl1pPr>
          </a:lstStyle>
          <a:p>
            <a:fld id="{86CB4B4D-7CA3-9044-876B-883B54F8677D}" type="slidenum">
              <a:t>‹#›</a:t>
            </a:fld>
            <a:endParaRPr/>
          </a:p>
        </p:txBody>
      </p:sp>
      <p:graphicFrame>
        <p:nvGraphicFramePr>
          <p:cNvPr id="161" name="表格 15"/>
          <p:cNvGraphicFramePr/>
          <p:nvPr/>
        </p:nvGraphicFramePr>
        <p:xfrm>
          <a:off x="8194" y="1295575"/>
          <a:ext cx="1691680" cy="3999295"/>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92000">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831295">
                <a:tc>
                  <a:txBody>
                    <a:bodyPr/>
                    <a:lstStyle/>
                    <a:p>
                      <a:pPr algn="ctr">
                        <a:defRPr sz="1600">
                          <a:latin typeface="微软雅黑"/>
                          <a:ea typeface="微软雅黑"/>
                          <a:cs typeface="微软雅黑"/>
                          <a:sym typeface="微软雅黑"/>
                        </a:defRPr>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792000">
                <a:tc>
                  <a:txBody>
                    <a:bodyPr/>
                    <a:lstStyle/>
                    <a:p>
                      <a:pPr algn="ctr">
                        <a:defRPr sz="1800"/>
                      </a:pPr>
                      <a:r>
                        <a:rPr sz="1600">
                          <a:latin typeface="微软雅黑"/>
                          <a:ea typeface="微软雅黑"/>
                          <a:cs typeface="微软雅黑"/>
                          <a:sym typeface="微软雅黑"/>
                        </a:rPr>
                        <a:t>关键技术与难点</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792000">
                <a:tc>
                  <a:txBody>
                    <a:bodyPr/>
                    <a:lstStyle/>
                    <a:p>
                      <a:pPr algn="ctr">
                        <a:defRPr sz="1800"/>
                      </a:pPr>
                      <a:r>
                        <a:rPr sz="1600">
                          <a:latin typeface="微软雅黑"/>
                          <a:ea typeface="微软雅黑"/>
                          <a:cs typeface="微软雅黑"/>
                          <a:sym typeface="微软雅黑"/>
                        </a:rPr>
                        <a:t>研究成果与应用</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792000">
                <a:tc>
                  <a:txBody>
                    <a:bodyPr/>
                    <a:lstStyle/>
                    <a:p>
                      <a:pPr algn="ctr">
                        <a:defRPr sz="1600">
                          <a:solidFill>
                            <a:srgbClr val="595959"/>
                          </a:solidFill>
                          <a:latin typeface="微软雅黑"/>
                          <a:ea typeface="微软雅黑"/>
                          <a:cs typeface="微软雅黑"/>
                          <a:sym typeface="微软雅黑"/>
                        </a:defRPr>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bl>
          </a:graphicData>
        </a:graphic>
      </p:graphicFrame>
      <p:grpSp>
        <p:nvGrpSpPr>
          <p:cNvPr id="164" name="组合 16"/>
          <p:cNvGrpSpPr/>
          <p:nvPr/>
        </p:nvGrpSpPr>
        <p:grpSpPr>
          <a:xfrm>
            <a:off x="-1" y="1481335"/>
            <a:ext cx="1691682" cy="370841"/>
            <a:chOff x="0" y="0"/>
            <a:chExt cx="1691680" cy="370840"/>
          </a:xfrm>
        </p:grpSpPr>
        <p:sp>
          <p:nvSpPr>
            <p:cNvPr id="162" name="矩形 17"/>
            <p:cNvSpPr txBox="1"/>
            <p:nvPr/>
          </p:nvSpPr>
          <p:spPr>
            <a:xfrm>
              <a:off x="0" y="0"/>
              <a:ext cx="1691681"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latin typeface="微软雅黑"/>
                  <a:ea typeface="微软雅黑"/>
                  <a:cs typeface="微软雅黑"/>
                  <a:sym typeface="微软雅黑"/>
                </a:defRPr>
              </a:lvl1pPr>
            </a:lstStyle>
            <a:p>
              <a:r>
                <a:t>绪论</a:t>
              </a:r>
            </a:p>
          </p:txBody>
        </p:sp>
        <p:sp>
          <p:nvSpPr>
            <p:cNvPr id="163" name="等腰三角形 18"/>
            <p:cNvSpPr/>
            <p:nvPr/>
          </p:nvSpPr>
          <p:spPr>
            <a:xfrm rot="16200000">
              <a:off x="1547664" y="113413"/>
              <a:ext cx="144017"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5" name="矩形 22"/>
          <p:cNvSpPr txBox="1"/>
          <p:nvPr/>
        </p:nvSpPr>
        <p:spPr>
          <a:xfrm>
            <a:off x="3667" y="2287679"/>
            <a:ext cx="1691682"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600">
                <a:latin typeface="微软雅黑"/>
                <a:ea typeface="微软雅黑"/>
                <a:cs typeface="微软雅黑"/>
                <a:sym typeface="微软雅黑"/>
              </a:defRPr>
            </a:lvl1pPr>
          </a:lstStyle>
          <a:p>
            <a:r>
              <a:t>研究方法与思路</a:t>
            </a:r>
          </a:p>
        </p:txBody>
      </p:sp>
      <p:grpSp>
        <p:nvGrpSpPr>
          <p:cNvPr id="170" name="组合 10"/>
          <p:cNvGrpSpPr/>
          <p:nvPr/>
        </p:nvGrpSpPr>
        <p:grpSpPr>
          <a:xfrm>
            <a:off x="-2440" y="4510373"/>
            <a:ext cx="1691682" cy="788187"/>
            <a:chOff x="0" y="0"/>
            <a:chExt cx="1691680" cy="788185"/>
          </a:xfrm>
        </p:grpSpPr>
        <p:grpSp>
          <p:nvGrpSpPr>
            <p:cNvPr id="168" name="矩形 13"/>
            <p:cNvGrpSpPr/>
            <p:nvPr/>
          </p:nvGrpSpPr>
          <p:grpSpPr>
            <a:xfrm>
              <a:off x="0" y="0"/>
              <a:ext cx="1691681" cy="788186"/>
              <a:chOff x="0" y="0"/>
              <a:chExt cx="1691680" cy="788185"/>
            </a:xfrm>
          </p:grpSpPr>
          <p:sp>
            <p:nvSpPr>
              <p:cNvPr id="166" name="矩形"/>
              <p:cNvSpPr/>
              <p:nvPr/>
            </p:nvSpPr>
            <p:spPr>
              <a:xfrm>
                <a:off x="-1" y="0"/>
                <a:ext cx="1691682" cy="788186"/>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167" name="论文总结"/>
              <p:cNvSpPr txBox="1"/>
              <p:nvPr/>
            </p:nvSpPr>
            <p:spPr>
              <a:xfrm>
                <a:off x="-1" y="208672"/>
                <a:ext cx="1691682"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solidFill>
                      <a:srgbClr val="FFFFFF"/>
                    </a:solidFill>
                    <a:latin typeface="微软雅黑"/>
                    <a:ea typeface="微软雅黑"/>
                    <a:cs typeface="微软雅黑"/>
                    <a:sym typeface="微软雅黑"/>
                  </a:defRPr>
                </a:lvl1pPr>
              </a:lstStyle>
              <a:p>
                <a:r>
                  <a:t>论文总结</a:t>
                </a:r>
              </a:p>
            </p:txBody>
          </p:sp>
        </p:grpSp>
        <p:sp>
          <p:nvSpPr>
            <p:cNvPr id="169" name="等腰三角形 12"/>
            <p:cNvSpPr/>
            <p:nvPr/>
          </p:nvSpPr>
          <p:spPr>
            <a:xfrm rot="16200000">
              <a:off x="1545365" y="322084"/>
              <a:ext cx="144018" cy="144017"/>
            </a:xfrm>
            <a:prstGeom prst="triangl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6"/>
          <p:cNvSpPr/>
          <p:nvPr/>
        </p:nvSpPr>
        <p:spPr>
          <a:xfrm>
            <a:off x="-1" y="0"/>
            <a:ext cx="1691682" cy="68580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3" name="日期占位符 1"/>
          <p:cNvSpPr txBox="1"/>
          <p:nvPr/>
        </p:nvSpPr>
        <p:spPr>
          <a:xfrm>
            <a:off x="457200" y="6385242"/>
            <a:ext cx="2133600" cy="307341"/>
          </a:xfrm>
          <a:prstGeom prst="rect">
            <a:avLst/>
          </a:prstGeom>
          <a:ln w="12700">
            <a:miter lim="400000"/>
          </a:ln>
        </p:spPr>
        <p:txBody>
          <a:bodyPr lIns="45719" rIns="45719" anchor="ctr">
            <a:spAutoFit/>
          </a:bodyPr>
          <a:lstStyle/>
          <a:p>
            <a:pPr>
              <a:defRPr sz="1200">
                <a:solidFill>
                  <a:srgbClr val="888888"/>
                </a:solidFill>
              </a:defRPr>
            </a:pPr>
            <a:endParaRPr/>
          </a:p>
        </p:txBody>
      </p:sp>
      <p:graphicFrame>
        <p:nvGraphicFramePr>
          <p:cNvPr id="4" name="表格 9"/>
          <p:cNvGraphicFramePr/>
          <p:nvPr/>
        </p:nvGraphicFramePr>
        <p:xfrm>
          <a:off x="0" y="1355463"/>
          <a:ext cx="1691681" cy="3873297"/>
        </p:xfrm>
        <a:graphic>
          <a:graphicData uri="http://schemas.openxmlformats.org/drawingml/2006/table">
            <a:tbl>
              <a:tblPr>
                <a:tableStyleId>{4C3C2611-4C71-4FC5-86AE-919BDF0F9419}</a:tableStyleId>
              </a:tblPr>
              <a:tblGrid>
                <a:gridCol w="1691680">
                  <a:extLst>
                    <a:ext uri="{9D8B030D-6E8A-4147-A177-3AD203B41FA5}">
                      <a16:colId xmlns:a16="http://schemas.microsoft.com/office/drawing/2014/main" val="20000"/>
                    </a:ext>
                  </a:extLst>
                </a:gridCol>
              </a:tblGrid>
              <a:tr h="705296">
                <a:tc>
                  <a:txBody>
                    <a:bodyPr/>
                    <a:lstStyle/>
                    <a:p>
                      <a:pPr algn="ctr">
                        <a:defRPr sz="1800"/>
                      </a:pPr>
                      <a:endParaRP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0"/>
                  </a:ext>
                </a:extLst>
              </a:tr>
              <a:tr h="633600">
                <a:tc>
                  <a:txBody>
                    <a:bodyPr/>
                    <a:lstStyle/>
                    <a:p>
                      <a:pPr algn="ctr">
                        <a:defRPr sz="1800"/>
                      </a:pPr>
                      <a:r>
                        <a:rPr sz="1600">
                          <a:solidFill>
                            <a:srgbClr val="595959"/>
                          </a:solidFill>
                          <a:latin typeface="微软雅黑"/>
                          <a:ea typeface="微软雅黑"/>
                          <a:cs typeface="微软雅黑"/>
                          <a:sym typeface="微软雅黑"/>
                        </a:rPr>
                        <a:t>绪论</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1"/>
                  </a:ext>
                </a:extLst>
              </a:tr>
              <a:tr h="633600">
                <a:tc>
                  <a:txBody>
                    <a:bodyPr/>
                    <a:lstStyle/>
                    <a:p>
                      <a:pPr algn="ctr">
                        <a:defRPr sz="1800"/>
                      </a:pPr>
                      <a:r>
                        <a:rPr sz="1600">
                          <a:solidFill>
                            <a:srgbClr val="595959"/>
                          </a:solidFill>
                          <a:latin typeface="微软雅黑"/>
                          <a:ea typeface="微软雅黑"/>
                          <a:cs typeface="微软雅黑"/>
                          <a:sym typeface="微软雅黑"/>
                        </a:rPr>
                        <a:t>界定与表征</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633600">
                <a:tc>
                  <a:txBody>
                    <a:bodyPr/>
                    <a:lstStyle/>
                    <a:p>
                      <a:pPr algn="ctr">
                        <a:defRPr sz="1800"/>
                      </a:pPr>
                      <a:r>
                        <a:rPr sz="1600">
                          <a:solidFill>
                            <a:srgbClr val="595959"/>
                          </a:solidFill>
                          <a:latin typeface="微软雅黑"/>
                          <a:ea typeface="微软雅黑"/>
                          <a:cs typeface="微软雅黑"/>
                          <a:sym typeface="微软雅黑"/>
                        </a:rPr>
                        <a:t>合理交通结构</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633600">
                <a:tc>
                  <a:txBody>
                    <a:bodyPr/>
                    <a:lstStyle/>
                    <a:p>
                      <a:pPr algn="ctr">
                        <a:defRPr sz="1800"/>
                      </a:pPr>
                      <a:r>
                        <a:rPr sz="1600">
                          <a:solidFill>
                            <a:srgbClr val="595959"/>
                          </a:solidFill>
                          <a:latin typeface="微软雅黑"/>
                          <a:ea typeface="微软雅黑"/>
                          <a:cs typeface="微软雅黑"/>
                          <a:sym typeface="微软雅黑"/>
                        </a:rPr>
                        <a:t>影响因素辨识</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4"/>
                  </a:ext>
                </a:extLst>
              </a:tr>
              <a:tr h="633600">
                <a:tc>
                  <a:txBody>
                    <a:bodyPr/>
                    <a:lstStyle/>
                    <a:p>
                      <a:pPr algn="ctr">
                        <a:defRPr sz="1800"/>
                      </a:pPr>
                      <a:r>
                        <a:rPr sz="1600">
                          <a:solidFill>
                            <a:srgbClr val="595959"/>
                          </a:solidFill>
                          <a:latin typeface="微软雅黑"/>
                          <a:ea typeface="微软雅黑"/>
                          <a:cs typeface="微软雅黑"/>
                          <a:sym typeface="微软雅黑"/>
                        </a:rPr>
                        <a:t>干预对策</a:t>
                      </a:r>
                    </a:p>
                  </a:txBody>
                  <a:tcPr marL="45720" marR="45720" anchor="ctr" horzOverflow="overflow">
                    <a:lnL w="12700">
                      <a:miter lim="400000"/>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5"/>
                  </a:ext>
                </a:extLst>
              </a:tr>
            </a:tbl>
          </a:graphicData>
        </a:graphic>
      </p:graphicFrame>
      <p:sp>
        <p:nvSpPr>
          <p:cNvPr id="5" name="直接连接符 10"/>
          <p:cNvSpPr/>
          <p:nvPr/>
        </p:nvSpPr>
        <p:spPr>
          <a:xfrm>
            <a:off x="1907703" y="1268759"/>
            <a:ext cx="8312063" cy="1"/>
          </a:xfrm>
          <a:prstGeom prst="line">
            <a:avLst/>
          </a:prstGeom>
          <a:ln w="6350">
            <a:solidFill>
              <a:srgbClr val="BFBFBF"/>
            </a:solidFill>
            <a:miter/>
          </a:ln>
        </p:spPr>
        <p:txBody>
          <a:bodyPr lIns="45719" rIns="45719"/>
          <a:lstStyle/>
          <a:p>
            <a:endParaRPr/>
          </a:p>
        </p:txBody>
      </p:sp>
      <p:grpSp>
        <p:nvGrpSpPr>
          <p:cNvPr id="10" name="组合 11"/>
          <p:cNvGrpSpPr/>
          <p:nvPr/>
        </p:nvGrpSpPr>
        <p:grpSpPr>
          <a:xfrm>
            <a:off x="-1" y="1358721"/>
            <a:ext cx="1691682" cy="728263"/>
            <a:chOff x="0" y="0"/>
            <a:chExt cx="1691680" cy="728261"/>
          </a:xfrm>
        </p:grpSpPr>
        <p:grpSp>
          <p:nvGrpSpPr>
            <p:cNvPr id="8" name="矩形 12"/>
            <p:cNvGrpSpPr/>
            <p:nvPr/>
          </p:nvGrpSpPr>
          <p:grpSpPr>
            <a:xfrm>
              <a:off x="0" y="0"/>
              <a:ext cx="1691681" cy="728262"/>
              <a:chOff x="0" y="0"/>
              <a:chExt cx="1691680" cy="728261"/>
            </a:xfrm>
          </p:grpSpPr>
          <p:sp>
            <p:nvSpPr>
              <p:cNvPr id="6" name="矩形"/>
              <p:cNvSpPr/>
              <p:nvPr/>
            </p:nvSpPr>
            <p:spPr>
              <a:xfrm>
                <a:off x="-1" y="-1"/>
                <a:ext cx="1691682" cy="728263"/>
              </a:xfrm>
              <a:prstGeom prst="rect">
                <a:avLst/>
              </a:prstGeom>
              <a:solidFill>
                <a:srgbClr val="414455">
                  <a:alpha val="89804"/>
                </a:srgbClr>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2400">
                    <a:solidFill>
                      <a:srgbClr val="FFFFFF"/>
                    </a:solidFill>
                  </a:defRPr>
                </a:pPr>
                <a:endParaRPr/>
              </a:p>
            </p:txBody>
          </p:sp>
          <p:sp>
            <p:nvSpPr>
              <p:cNvPr id="7" name="主要内容"/>
              <p:cNvSpPr txBox="1"/>
              <p:nvPr/>
            </p:nvSpPr>
            <p:spPr>
              <a:xfrm>
                <a:off x="-1" y="108860"/>
                <a:ext cx="1691682"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400">
                    <a:solidFill>
                      <a:srgbClr val="FFFFFF"/>
                    </a:solidFill>
                  </a:defRPr>
                </a:lvl1pPr>
              </a:lstStyle>
              <a:p>
                <a:r>
                  <a:t>主要内容</a:t>
                </a:r>
              </a:p>
            </p:txBody>
          </p:sp>
        </p:grpSp>
        <p:sp>
          <p:nvSpPr>
            <p:cNvPr id="9" name="等腰三角形 13"/>
            <p:cNvSpPr/>
            <p:nvPr/>
          </p:nvSpPr>
          <p:spPr>
            <a:xfrm rot="16200000">
              <a:off x="1553138" y="292123"/>
              <a:ext cx="133068" cy="144017"/>
            </a:xfrm>
            <a:prstGeom prst="triangle">
              <a:avLst/>
            </a:pr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1" name="文本框 15"/>
          <p:cNvSpPr txBox="1"/>
          <p:nvPr/>
        </p:nvSpPr>
        <p:spPr>
          <a:xfrm>
            <a:off x="2210764" y="509286"/>
            <a:ext cx="213614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a:latin typeface="黑体"/>
                <a:ea typeface="黑体"/>
                <a:cs typeface="黑体"/>
                <a:sym typeface="黑体"/>
              </a:defRPr>
            </a:lvl1pPr>
          </a:lstStyle>
          <a:p>
            <a:r>
              <a:t>主要内容</a:t>
            </a:r>
          </a:p>
        </p:txBody>
      </p:sp>
      <p:sp>
        <p:nvSpPr>
          <p:cNvPr id="12" name="标题文本"/>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13"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media1.mp3"/>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571500" cy="571500"/>
          </a:xfrm>
          <a:prstGeom prst="rect">
            <a:avLst/>
          </a:prstGeom>
        </p:spPr>
      </p:pic>
      <p:sp>
        <p:nvSpPr>
          <p:cNvPr id="205" name="TextBox 3"/>
          <p:cNvSpPr txBox="1"/>
          <p:nvPr/>
        </p:nvSpPr>
        <p:spPr>
          <a:xfrm>
            <a:off x="1708178" y="1051275"/>
            <a:ext cx="9361603"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6600" b="1">
                <a:solidFill>
                  <a:srgbClr val="414455"/>
                </a:solidFill>
                <a:latin typeface="微软雅黑"/>
                <a:ea typeface="微软雅黑"/>
                <a:cs typeface="微软雅黑"/>
                <a:sym typeface="微软雅黑"/>
              </a:defRPr>
            </a:lvl1pPr>
          </a:lstStyle>
          <a:p>
            <a:r>
              <a:rPr lang="en-US" altLang="zh-CN" dirty="0"/>
              <a:t>Bluetooth-MP3</a:t>
            </a:r>
            <a:r>
              <a:rPr lang="zh-CN" altLang="en-US" dirty="0"/>
              <a:t>播放器</a:t>
            </a:r>
            <a:endParaRPr dirty="0"/>
          </a:p>
        </p:txBody>
      </p:sp>
      <p:sp>
        <p:nvSpPr>
          <p:cNvPr id="206" name="TextBox 4"/>
          <p:cNvSpPr txBox="1"/>
          <p:nvPr/>
        </p:nvSpPr>
        <p:spPr>
          <a:xfrm>
            <a:off x="1924231" y="2068972"/>
            <a:ext cx="4913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600">
                <a:latin typeface="微软雅黑"/>
                <a:ea typeface="微软雅黑"/>
                <a:cs typeface="微软雅黑"/>
                <a:sym typeface="微软雅黑"/>
              </a:defRPr>
            </a:pPr>
            <a:r>
              <a:rPr dirty="0"/>
              <a:t>The </a:t>
            </a:r>
            <a:r>
              <a:rPr lang="en-US" altLang="zh-CN" dirty="0"/>
              <a:t>Tongji</a:t>
            </a:r>
            <a:r>
              <a:rPr dirty="0"/>
              <a:t> University </a:t>
            </a:r>
            <a:r>
              <a:rPr lang="en-US" dirty="0"/>
              <a:t>Final Project</a:t>
            </a:r>
            <a:r>
              <a:rPr dirty="0"/>
              <a:t> </a:t>
            </a:r>
          </a:p>
          <a:p>
            <a:pPr>
              <a:defRPr sz="1600">
                <a:latin typeface="微软雅黑"/>
                <a:ea typeface="微软雅黑"/>
                <a:cs typeface="微软雅黑"/>
                <a:sym typeface="微软雅黑"/>
              </a:defRPr>
            </a:pPr>
            <a:r>
              <a:rPr dirty="0"/>
              <a:t>Academic Report &amp; Thesis Defense </a:t>
            </a:r>
          </a:p>
        </p:txBody>
      </p:sp>
      <p:sp>
        <p:nvSpPr>
          <p:cNvPr id="207" name="TextBox 5"/>
          <p:cNvSpPr txBox="1"/>
          <p:nvPr/>
        </p:nvSpPr>
        <p:spPr>
          <a:xfrm>
            <a:off x="4639051" y="4486912"/>
            <a:ext cx="230455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微软雅黑"/>
                <a:ea typeface="微软雅黑"/>
                <a:cs typeface="微软雅黑"/>
                <a:sym typeface="微软雅黑"/>
              </a:defRPr>
            </a:lvl1pPr>
          </a:lstStyle>
          <a:p>
            <a:r>
              <a:rPr dirty="0" err="1"/>
              <a:t>答辩人</a:t>
            </a:r>
            <a:r>
              <a:rPr dirty="0"/>
              <a:t>：</a:t>
            </a:r>
            <a:r>
              <a:rPr lang="zh-CN" altLang="en-US" dirty="0"/>
              <a:t>张馨月</a:t>
            </a:r>
            <a:endParaRPr dirty="0"/>
          </a:p>
        </p:txBody>
      </p:sp>
      <p:sp>
        <p:nvSpPr>
          <p:cNvPr id="208" name="TextBox 30"/>
          <p:cNvSpPr txBox="1"/>
          <p:nvPr/>
        </p:nvSpPr>
        <p:spPr>
          <a:xfrm>
            <a:off x="4547625" y="4791355"/>
            <a:ext cx="230455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a:latin typeface="微软雅黑"/>
                <a:ea typeface="微软雅黑"/>
                <a:cs typeface="微软雅黑"/>
                <a:sym typeface="微软雅黑"/>
              </a:defRPr>
            </a:pPr>
            <a:r>
              <a:rPr dirty="0" err="1"/>
              <a:t>指导老师</a:t>
            </a:r>
            <a:r>
              <a:rPr dirty="0"/>
              <a:t>：</a:t>
            </a:r>
            <a:r>
              <a:rPr lang="zh-CN" altLang="en-US" dirty="0"/>
              <a:t>郭玉臣</a:t>
            </a:r>
            <a:endParaRPr dirty="0"/>
          </a:p>
        </p:txBody>
      </p:sp>
      <p:sp>
        <p:nvSpPr>
          <p:cNvPr id="209" name="矩形 6"/>
          <p:cNvSpPr/>
          <p:nvPr/>
        </p:nvSpPr>
        <p:spPr>
          <a:xfrm>
            <a:off x="6816173" y="4168613"/>
            <a:ext cx="5375828" cy="975803"/>
          </a:xfrm>
          <a:prstGeom prst="rect">
            <a:avLst/>
          </a:prstGeom>
          <a:solidFill>
            <a:srgbClr val="414455"/>
          </a:solidFill>
          <a:ln w="12700">
            <a:solidFill>
              <a:srgbClr val="005AAB"/>
            </a:solidFill>
            <a:miter/>
          </a:ln>
        </p:spPr>
        <p:txBody>
          <a:bodyPr lIns="45719" rIns="45719" anchor="ctr"/>
          <a:lstStyle/>
          <a:p>
            <a:pPr algn="ctr">
              <a:defRPr>
                <a:solidFill>
                  <a:srgbClr val="FFFFFF"/>
                </a:solidFill>
              </a:defRPr>
            </a:pPr>
            <a:endParaRPr/>
          </a:p>
        </p:txBody>
      </p:sp>
      <p:sp>
        <p:nvSpPr>
          <p:cNvPr id="210" name="矩形 8"/>
          <p:cNvSpPr/>
          <p:nvPr/>
        </p:nvSpPr>
        <p:spPr>
          <a:xfrm>
            <a:off x="-1" y="1149196"/>
            <a:ext cx="1663518" cy="1504552"/>
          </a:xfrm>
          <a:prstGeom prst="rect">
            <a:avLst/>
          </a:prstGeom>
          <a:solidFill>
            <a:srgbClr val="414455"/>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pic>
        <p:nvPicPr>
          <p:cNvPr id="211" name="同济大学的副本.png" descr="同济大学的副本.png"/>
          <p:cNvPicPr>
            <a:picLocks noChangeAspect="1"/>
          </p:cNvPicPr>
          <p:nvPr/>
        </p:nvPicPr>
        <p:blipFill>
          <a:blip r:embed="rId5"/>
          <a:srcRect l="19703" t="25822" r="1174" b="13927"/>
          <a:stretch>
            <a:fillRect/>
          </a:stretch>
        </p:blipFill>
        <p:spPr>
          <a:xfrm>
            <a:off x="22529" y="1388113"/>
            <a:ext cx="1618451" cy="1026657"/>
          </a:xfrm>
          <a:prstGeom prst="rect">
            <a:avLst/>
          </a:prstGeom>
          <a:ln w="12700">
            <a:miter lim="400000"/>
          </a:ln>
          <a:effectLst>
            <a:outerShdw blurRad="254000" dist="127000" dir="16200000" rotWithShape="0">
              <a:srgbClr val="000000">
                <a:alpha val="70000"/>
              </a:srgbClr>
            </a:outerShdw>
          </a:effectLst>
        </p:spPr>
      </p:pic>
      <p:sp>
        <p:nvSpPr>
          <p:cNvPr id="10" name="TextBox 5">
            <a:extLst>
              <a:ext uri="{FF2B5EF4-FFF2-40B4-BE49-F238E27FC236}">
                <a16:creationId xmlns:a16="http://schemas.microsoft.com/office/drawing/2014/main" id="{87B237F3-C095-49CE-A9FF-8367767A12F6}"/>
              </a:ext>
            </a:extLst>
          </p:cNvPr>
          <p:cNvSpPr txBox="1"/>
          <p:nvPr/>
        </p:nvSpPr>
        <p:spPr>
          <a:xfrm>
            <a:off x="4639051" y="4168614"/>
            <a:ext cx="230455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latin typeface="微软雅黑"/>
                <a:ea typeface="微软雅黑"/>
                <a:cs typeface="微软雅黑"/>
                <a:sym typeface="微软雅黑"/>
              </a:defRPr>
            </a:lvl1pPr>
          </a:lstStyle>
          <a:p>
            <a:r>
              <a:rPr lang="zh-CN" altLang="en-US" dirty="0"/>
              <a:t>学号</a:t>
            </a:r>
            <a:r>
              <a:rPr dirty="0"/>
              <a:t>：</a:t>
            </a:r>
            <a:r>
              <a:rPr lang="en-US" altLang="zh-CN" dirty="0"/>
              <a:t>1952339</a:t>
            </a:r>
            <a:endParaRPr dirty="0"/>
          </a:p>
        </p:txBody>
      </p:sp>
    </p:spTree>
  </p:cSld>
  <p:clrMapOvr>
    <a:masterClrMapping/>
  </p:clrMapOvr>
  <p:transition spd="med" advClick="0" advTm="100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3"/>
                                        </p:tgtEl>
                                      </p:cBhvr>
                                    </p:cmd>
                                  </p:childTnLst>
                                </p:cTn>
                              </p:par>
                            </p:childTnLst>
                          </p:cTn>
                        </p:par>
                        <p:par>
                          <p:cTn id="7" fill="hold">
                            <p:stCondLst>
                              <p:cond delay="1"/>
                            </p:stCondLst>
                            <p:childTnLst>
                              <p:par>
                                <p:cTn id="8" presetID="2" presetClass="entr" presetSubtype="4" fill="hold" grpId="2" nodeType="afterEffect">
                                  <p:stCondLst>
                                    <p:cond delay="0"/>
                                  </p:stCondLst>
                                  <p:iterate>
                                    <p:tmAbs val="0"/>
                                  </p:iterate>
                                  <p:childTnLst>
                                    <p:set>
                                      <p:cBhvr>
                                        <p:cTn id="9" fill="hold"/>
                                        <p:tgtEl>
                                          <p:spTgt spid="210"/>
                                        </p:tgtEl>
                                        <p:attrNameLst>
                                          <p:attrName>style.visibility</p:attrName>
                                        </p:attrNameLst>
                                      </p:cBhvr>
                                      <p:to>
                                        <p:strVal val="visible"/>
                                      </p:to>
                                    </p:set>
                                    <p:anim calcmode="lin" valueType="num">
                                      <p:cBhvr>
                                        <p:cTn id="10" dur="1000" fill="hold"/>
                                        <p:tgtEl>
                                          <p:spTgt spid="210"/>
                                        </p:tgtEl>
                                        <p:attrNameLst>
                                          <p:attrName>ppt_x</p:attrName>
                                        </p:attrNameLst>
                                      </p:cBhvr>
                                      <p:tavLst>
                                        <p:tav tm="0">
                                          <p:val>
                                            <p:strVal val="#ppt_x"/>
                                          </p:val>
                                        </p:tav>
                                        <p:tav tm="100000">
                                          <p:val>
                                            <p:strVal val="#ppt_x"/>
                                          </p:val>
                                        </p:tav>
                                      </p:tavLst>
                                    </p:anim>
                                    <p:anim calcmode="lin" valueType="num">
                                      <p:cBhvr>
                                        <p:cTn id="11" dur="1000" fill="hold"/>
                                        <p:tgtEl>
                                          <p:spTgt spid="210"/>
                                        </p:tgtEl>
                                        <p:attrNameLst>
                                          <p:attrName>ppt_y</p:attrName>
                                        </p:attrNameLst>
                                      </p:cBhvr>
                                      <p:tavLst>
                                        <p:tav tm="0">
                                          <p:val>
                                            <p:strVal val="1+#ppt_h/2"/>
                                          </p:val>
                                        </p:tav>
                                        <p:tav tm="100000">
                                          <p:val>
                                            <p:strVal val="#ppt_y"/>
                                          </p:val>
                                        </p:tav>
                                      </p:tavLst>
                                    </p:anim>
                                  </p:childTnLst>
                                </p:cTn>
                              </p:par>
                            </p:childTnLst>
                          </p:cTn>
                        </p:par>
                        <p:par>
                          <p:cTn id="12" fill="hold">
                            <p:stCondLst>
                              <p:cond delay="1001"/>
                            </p:stCondLst>
                            <p:childTnLst>
                              <p:par>
                                <p:cTn id="13" presetID="22" presetClass="entr" presetSubtype="8" fill="hold" grpId="3" nodeType="afterEffect">
                                  <p:stCondLst>
                                    <p:cond delay="0"/>
                                  </p:stCondLst>
                                  <p:iterate>
                                    <p:tmAbs val="0"/>
                                  </p:iterate>
                                  <p:childTnLst>
                                    <p:set>
                                      <p:cBhvr>
                                        <p:cTn id="14" fill="hold"/>
                                        <p:tgtEl>
                                          <p:spTgt spid="205"/>
                                        </p:tgtEl>
                                        <p:attrNameLst>
                                          <p:attrName>style.visibility</p:attrName>
                                        </p:attrNameLst>
                                      </p:cBhvr>
                                      <p:to>
                                        <p:strVal val="visible"/>
                                      </p:to>
                                    </p:set>
                                    <p:animEffect transition="in" filter="wipe(left)">
                                      <p:cBhvr>
                                        <p:cTn id="15" dur="500"/>
                                        <p:tgtEl>
                                          <p:spTgt spid="205"/>
                                        </p:tgtEl>
                                      </p:cBhvr>
                                    </p:animEffect>
                                  </p:childTnLst>
                                </p:cTn>
                              </p:par>
                            </p:childTnLst>
                          </p:cTn>
                        </p:par>
                        <p:par>
                          <p:cTn id="16" fill="hold">
                            <p:stCondLst>
                              <p:cond delay="1501"/>
                            </p:stCondLst>
                            <p:childTnLst>
                              <p:par>
                                <p:cTn id="17" presetID="22" presetClass="entr" presetSubtype="8" fill="hold" grpId="4" nodeType="afterEffect">
                                  <p:stCondLst>
                                    <p:cond delay="0"/>
                                  </p:stCondLst>
                                  <p:iterate>
                                    <p:tmAbs val="0"/>
                                  </p:iterate>
                                  <p:childTnLst>
                                    <p:set>
                                      <p:cBhvr>
                                        <p:cTn id="18" fill="hold"/>
                                        <p:tgtEl>
                                          <p:spTgt spid="206"/>
                                        </p:tgtEl>
                                        <p:attrNameLst>
                                          <p:attrName>style.visibility</p:attrName>
                                        </p:attrNameLst>
                                      </p:cBhvr>
                                      <p:to>
                                        <p:strVal val="visible"/>
                                      </p:to>
                                    </p:set>
                                    <p:animEffect transition="in" filter="wipe(left)">
                                      <p:cBhvr>
                                        <p:cTn id="19" dur="500"/>
                                        <p:tgtEl>
                                          <p:spTgt spid="206"/>
                                        </p:tgtEl>
                                      </p:cBhvr>
                                    </p:animEffect>
                                  </p:childTnLst>
                                </p:cTn>
                              </p:par>
                            </p:childTnLst>
                          </p:cTn>
                        </p:par>
                        <p:par>
                          <p:cTn id="20" fill="hold">
                            <p:stCondLst>
                              <p:cond delay="2001"/>
                            </p:stCondLst>
                            <p:childTnLst>
                              <p:par>
                                <p:cTn id="21" presetID="22" presetClass="entr" presetSubtype="2" fill="hold" grpId="5" nodeType="afterEffect">
                                  <p:stCondLst>
                                    <p:cond delay="0"/>
                                  </p:stCondLst>
                                  <p:iterate>
                                    <p:tmAbs val="0"/>
                                  </p:iterate>
                                  <p:childTnLst>
                                    <p:set>
                                      <p:cBhvr>
                                        <p:cTn id="22" fill="hold"/>
                                        <p:tgtEl>
                                          <p:spTgt spid="209"/>
                                        </p:tgtEl>
                                        <p:attrNameLst>
                                          <p:attrName>style.visibility</p:attrName>
                                        </p:attrNameLst>
                                      </p:cBhvr>
                                      <p:to>
                                        <p:strVal val="visible"/>
                                      </p:to>
                                    </p:set>
                                    <p:animEffect transition="in" filter="wipe(right)">
                                      <p:cBhvr>
                                        <p:cTn id="23" dur="500"/>
                                        <p:tgtEl>
                                          <p:spTgt spid="209"/>
                                        </p:tgtEl>
                                      </p:cBhvr>
                                    </p:animEffect>
                                  </p:childTnLst>
                                </p:cTn>
                              </p:par>
                            </p:childTnLst>
                          </p:cTn>
                        </p:par>
                        <p:par>
                          <p:cTn id="24" fill="hold">
                            <p:stCondLst>
                              <p:cond delay="2501"/>
                            </p:stCondLst>
                            <p:childTnLst>
                              <p:par>
                                <p:cTn id="25" presetID="2" presetClass="entr" presetSubtype="4" fill="hold" grpId="6" nodeType="afterEffect">
                                  <p:stCondLst>
                                    <p:cond delay="0"/>
                                  </p:stCondLst>
                                  <p:iterate>
                                    <p:tmAbs val="0"/>
                                  </p:iterate>
                                  <p:childTnLst>
                                    <p:set>
                                      <p:cBhvr>
                                        <p:cTn id="26" fill="hold"/>
                                        <p:tgtEl>
                                          <p:spTgt spid="207"/>
                                        </p:tgtEl>
                                        <p:attrNameLst>
                                          <p:attrName>style.visibility</p:attrName>
                                        </p:attrNameLst>
                                      </p:cBhvr>
                                      <p:to>
                                        <p:strVal val="visible"/>
                                      </p:to>
                                    </p:set>
                                    <p:anim calcmode="lin" valueType="num">
                                      <p:cBhvr>
                                        <p:cTn id="27" dur="600" fill="hold"/>
                                        <p:tgtEl>
                                          <p:spTgt spid="207"/>
                                        </p:tgtEl>
                                        <p:attrNameLst>
                                          <p:attrName>ppt_x</p:attrName>
                                        </p:attrNameLst>
                                      </p:cBhvr>
                                      <p:tavLst>
                                        <p:tav tm="0">
                                          <p:val>
                                            <p:strVal val="#ppt_x"/>
                                          </p:val>
                                        </p:tav>
                                        <p:tav tm="100000">
                                          <p:val>
                                            <p:strVal val="#ppt_x"/>
                                          </p:val>
                                        </p:tav>
                                      </p:tavLst>
                                    </p:anim>
                                    <p:anim calcmode="lin" valueType="num">
                                      <p:cBhvr>
                                        <p:cTn id="28" dur="600" fill="hold"/>
                                        <p:tgtEl>
                                          <p:spTgt spid="207"/>
                                        </p:tgtEl>
                                        <p:attrNameLst>
                                          <p:attrName>ppt_y</p:attrName>
                                        </p:attrNameLst>
                                      </p:cBhvr>
                                      <p:tavLst>
                                        <p:tav tm="0">
                                          <p:val>
                                            <p:strVal val="1+#ppt_h/2"/>
                                          </p:val>
                                        </p:tav>
                                        <p:tav tm="100000">
                                          <p:val>
                                            <p:strVal val="#ppt_y"/>
                                          </p:val>
                                        </p:tav>
                                      </p:tavLst>
                                    </p:anim>
                                  </p:childTnLst>
                                </p:cTn>
                              </p:par>
                            </p:childTnLst>
                          </p:cTn>
                        </p:par>
                        <p:par>
                          <p:cTn id="29" fill="hold">
                            <p:stCondLst>
                              <p:cond delay="3101"/>
                            </p:stCondLst>
                            <p:childTnLst>
                              <p:par>
                                <p:cTn id="30" presetID="2" presetClass="entr" presetSubtype="4" fill="hold" grpId="7" nodeType="afterEffect">
                                  <p:stCondLst>
                                    <p:cond delay="0"/>
                                  </p:stCondLst>
                                  <p:iterate>
                                    <p:tmAbs val="0"/>
                                  </p:iterate>
                                  <p:childTnLst>
                                    <p:set>
                                      <p:cBhvr>
                                        <p:cTn id="31" fill="hold"/>
                                        <p:tgtEl>
                                          <p:spTgt spid="208"/>
                                        </p:tgtEl>
                                        <p:attrNameLst>
                                          <p:attrName>style.visibility</p:attrName>
                                        </p:attrNameLst>
                                      </p:cBhvr>
                                      <p:to>
                                        <p:strVal val="visible"/>
                                      </p:to>
                                    </p:set>
                                    <p:anim calcmode="lin" valueType="num">
                                      <p:cBhvr>
                                        <p:cTn id="32" dur="600" fill="hold"/>
                                        <p:tgtEl>
                                          <p:spTgt spid="208"/>
                                        </p:tgtEl>
                                        <p:attrNameLst>
                                          <p:attrName>ppt_x</p:attrName>
                                        </p:attrNameLst>
                                      </p:cBhvr>
                                      <p:tavLst>
                                        <p:tav tm="0">
                                          <p:val>
                                            <p:strVal val="#ppt_x"/>
                                          </p:val>
                                        </p:tav>
                                        <p:tav tm="100000">
                                          <p:val>
                                            <p:strVal val="#ppt_x"/>
                                          </p:val>
                                        </p:tav>
                                      </p:tavLst>
                                    </p:anim>
                                    <p:anim calcmode="lin" valueType="num">
                                      <p:cBhvr>
                                        <p:cTn id="33" dur="600" fill="hold"/>
                                        <p:tgtEl>
                                          <p:spTgt spid="208"/>
                                        </p:tgtEl>
                                        <p:attrNameLst>
                                          <p:attrName>ppt_y</p:attrName>
                                        </p:attrNameLst>
                                      </p:cBhvr>
                                      <p:tavLst>
                                        <p:tav tm="0">
                                          <p:val>
                                            <p:strVal val="1+#ppt_h/2"/>
                                          </p:val>
                                        </p:tav>
                                        <p:tav tm="100000">
                                          <p:val>
                                            <p:strVal val="#ppt_y"/>
                                          </p:val>
                                        </p:tav>
                                      </p:tavLst>
                                    </p:anim>
                                  </p:childTnLst>
                                </p:cTn>
                              </p:par>
                            </p:childTnLst>
                          </p:cTn>
                        </p:par>
                        <p:par>
                          <p:cTn id="34" fill="hold">
                            <p:stCondLst>
                              <p:cond delay="3701"/>
                            </p:stCondLst>
                            <p:childTnLst>
                              <p:par>
                                <p:cTn id="35" presetID="2" presetClass="entr" presetSubtype="4" fill="hold" grpId="0" nodeType="afterEffect">
                                  <p:stCondLst>
                                    <p:cond delay="0"/>
                                  </p:stCondLst>
                                  <p:iterate>
                                    <p:tmAbs val="0"/>
                                  </p:iterate>
                                  <p:childTnLst>
                                    <p:set>
                                      <p:cBhvr>
                                        <p:cTn id="36" fill="hold"/>
                                        <p:tgtEl>
                                          <p:spTgt spid="10"/>
                                        </p:tgtEl>
                                        <p:attrNameLst>
                                          <p:attrName>style.visibility</p:attrName>
                                        </p:attrNameLst>
                                      </p:cBhvr>
                                      <p:to>
                                        <p:strVal val="visible"/>
                                      </p:to>
                                    </p:set>
                                    <p:anim calcmode="lin" valueType="num">
                                      <p:cBhvr>
                                        <p:cTn id="37" dur="600" fill="hold"/>
                                        <p:tgtEl>
                                          <p:spTgt spid="10"/>
                                        </p:tgtEl>
                                        <p:attrNameLst>
                                          <p:attrName>ppt_x</p:attrName>
                                        </p:attrNameLst>
                                      </p:cBhvr>
                                      <p:tavLst>
                                        <p:tav tm="0">
                                          <p:val>
                                            <p:strVal val="#ppt_x"/>
                                          </p:val>
                                        </p:tav>
                                        <p:tav tm="100000">
                                          <p:val>
                                            <p:strVal val="#ppt_x"/>
                                          </p:val>
                                        </p:tav>
                                      </p:tavLst>
                                    </p:anim>
                                    <p:anim calcmode="lin" valueType="num">
                                      <p:cBhvr>
                                        <p:cTn id="38" dur="6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9" repeatCount="indefinite" fill="hold" display="0">
                  <p:stCondLst>
                    <p:cond delay="indefinite"/>
                  </p:stCondLst>
                </p:cTn>
                <p:tgtEl>
                  <p:spTgt spid="203"/>
                </p:tgtEl>
              </p:cMediaNode>
            </p:audio>
          </p:childTnLst>
        </p:cTn>
      </p:par>
    </p:tnLst>
    <p:bldLst>
      <p:bldP spid="205" grpId="3" animBg="1" advAuto="0"/>
      <p:bldP spid="206" grpId="4" animBg="1" advAuto="0"/>
      <p:bldP spid="207" grpId="6" animBg="1" advAuto="0"/>
      <p:bldP spid="208" grpId="7" animBg="1" advAuto="0"/>
      <p:bldP spid="209" grpId="5" animBg="1" advAuto="0"/>
      <p:bldP spid="210" grpId="2" animBg="1" advAuto="0"/>
      <p:bldP spid="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408" name="右箭头 38"/>
          <p:cNvSpPr/>
          <p:nvPr/>
        </p:nvSpPr>
        <p:spPr>
          <a:xfrm>
            <a:off x="5012387" y="2521466"/>
            <a:ext cx="4016753" cy="441966"/>
          </a:xfrm>
          <a:prstGeom prst="rightArrow">
            <a:avLst>
              <a:gd name="adj1" fmla="val 50000"/>
              <a:gd name="adj2" fmla="val 50092"/>
            </a:avLst>
          </a:prstGeom>
          <a:solidFill>
            <a:srgbClr val="414455"/>
          </a:solidFill>
          <a:ln w="12700">
            <a:miter lim="400000"/>
          </a:ln>
          <a:effectLst>
            <a:outerShdw dist="38100" rotWithShape="0">
              <a:srgbClr val="000000">
                <a:alpha val="39999"/>
              </a:srgbClr>
            </a:outerShdw>
          </a:effectLst>
        </p:spPr>
        <p:txBody>
          <a:bodyPr lIns="45719" rIns="45719" anchor="ctr"/>
          <a:lstStyle/>
          <a:p>
            <a:pPr>
              <a:lnSpc>
                <a:spcPct val="120000"/>
              </a:lnSpc>
              <a:defRPr sz="2100" b="1">
                <a:solidFill>
                  <a:srgbClr val="FFFFFF"/>
                </a:solidFill>
                <a:latin typeface="微软雅黑"/>
                <a:ea typeface="微软雅黑"/>
                <a:cs typeface="微软雅黑"/>
                <a:sym typeface="微软雅黑"/>
              </a:defRPr>
            </a:pPr>
            <a:endParaRPr/>
          </a:p>
        </p:txBody>
      </p:sp>
      <p:sp>
        <p:nvSpPr>
          <p:cNvPr id="409" name="右箭头 39"/>
          <p:cNvSpPr/>
          <p:nvPr/>
        </p:nvSpPr>
        <p:spPr>
          <a:xfrm flipH="1">
            <a:off x="5160529" y="3184412"/>
            <a:ext cx="4159272" cy="440078"/>
          </a:xfrm>
          <a:prstGeom prst="rightArrow">
            <a:avLst>
              <a:gd name="adj1" fmla="val 50000"/>
              <a:gd name="adj2" fmla="val 50064"/>
            </a:avLst>
          </a:prstGeom>
          <a:solidFill>
            <a:srgbClr val="414455"/>
          </a:solidFill>
          <a:ln w="12700">
            <a:miter lim="400000"/>
          </a:ln>
          <a:effectLst>
            <a:outerShdw dist="38100" rotWithShape="0">
              <a:srgbClr val="000000">
                <a:alpha val="39999"/>
              </a:srgbClr>
            </a:outerShdw>
          </a:effectLst>
        </p:spPr>
        <p:txBody>
          <a:bodyPr lIns="45719" rIns="45719" anchor="ctr"/>
          <a:lstStyle/>
          <a:p>
            <a:pPr>
              <a:lnSpc>
                <a:spcPct val="120000"/>
              </a:lnSpc>
              <a:defRPr sz="2100" b="1">
                <a:solidFill>
                  <a:srgbClr val="FFFFFF"/>
                </a:solidFill>
                <a:latin typeface="微软雅黑"/>
                <a:ea typeface="微软雅黑"/>
                <a:cs typeface="微软雅黑"/>
                <a:sym typeface="微软雅黑"/>
              </a:defRPr>
            </a:pPr>
            <a:endParaRPr/>
          </a:p>
        </p:txBody>
      </p:sp>
      <p:grpSp>
        <p:nvGrpSpPr>
          <p:cNvPr id="412" name="椭圆 40"/>
          <p:cNvGrpSpPr/>
          <p:nvPr/>
        </p:nvGrpSpPr>
        <p:grpSpPr>
          <a:xfrm>
            <a:off x="3043390" y="1969954"/>
            <a:ext cx="2117140" cy="2132388"/>
            <a:chOff x="0" y="0"/>
            <a:chExt cx="2117139" cy="2132386"/>
          </a:xfrm>
        </p:grpSpPr>
        <p:sp>
          <p:nvSpPr>
            <p:cNvPr id="410" name="椭圆形"/>
            <p:cNvSpPr/>
            <p:nvPr/>
          </p:nvSpPr>
          <p:spPr>
            <a:xfrm>
              <a:off x="0" y="-1"/>
              <a:ext cx="2117140" cy="2132388"/>
            </a:xfrm>
            <a:prstGeom prst="ellipse">
              <a:avLst/>
            </a:prstGeom>
            <a:solidFill>
              <a:srgbClr val="414455"/>
            </a:solidFill>
            <a:ln w="12700" cap="flat">
              <a:noFill/>
              <a:miter lim="400000"/>
            </a:ln>
            <a:effectLst>
              <a:outerShdw dist="38100" rotWithShape="0">
                <a:srgbClr val="000000">
                  <a:alpha val="39999"/>
                </a:srgbClr>
              </a:outerShdw>
            </a:effectLst>
          </p:spPr>
          <p:txBody>
            <a:bodyPr wrap="square" lIns="45719" tIns="45719" rIns="45719" bIns="45719" numCol="1" anchor="ctr">
              <a:noAutofit/>
            </a:bodyPr>
            <a:lstStyle/>
            <a:p>
              <a:pPr>
                <a:lnSpc>
                  <a:spcPct val="120000"/>
                </a:lnSpc>
                <a:defRPr sz="2100">
                  <a:solidFill>
                    <a:srgbClr val="FFFFFF"/>
                  </a:solidFill>
                  <a:latin typeface="微软雅黑"/>
                  <a:ea typeface="微软雅黑"/>
                  <a:cs typeface="微软雅黑"/>
                  <a:sym typeface="微软雅黑"/>
                </a:defRPr>
              </a:pPr>
              <a:endParaRPr/>
            </a:p>
          </p:txBody>
        </p:sp>
        <p:sp>
          <p:nvSpPr>
            <p:cNvPr id="411" name="研究思路"/>
            <p:cNvSpPr txBox="1"/>
            <p:nvPr/>
          </p:nvSpPr>
          <p:spPr>
            <a:xfrm>
              <a:off x="310048" y="827901"/>
              <a:ext cx="1497044" cy="4765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141" tIns="54141" rIns="54141" bIns="54141" numCol="1" anchor="ctr">
              <a:spAutoFit/>
            </a:bodyPr>
            <a:lstStyle>
              <a:lvl1pPr>
                <a:lnSpc>
                  <a:spcPct val="120000"/>
                </a:lnSpc>
                <a:defRPr sz="2100">
                  <a:solidFill>
                    <a:srgbClr val="FFFFFF"/>
                  </a:solidFill>
                  <a:latin typeface="微软雅黑"/>
                  <a:ea typeface="微软雅黑"/>
                  <a:cs typeface="微软雅黑"/>
                  <a:sym typeface="微软雅黑"/>
                </a:defRPr>
              </a:lvl1pPr>
            </a:lstStyle>
            <a:p>
              <a:r>
                <a:t>  研究思路</a:t>
              </a:r>
            </a:p>
          </p:txBody>
        </p:sp>
      </p:grpSp>
      <p:grpSp>
        <p:nvGrpSpPr>
          <p:cNvPr id="415" name="椭圆 41"/>
          <p:cNvGrpSpPr/>
          <p:nvPr/>
        </p:nvGrpSpPr>
        <p:grpSpPr>
          <a:xfrm>
            <a:off x="9100398" y="1969954"/>
            <a:ext cx="2119017" cy="2132388"/>
            <a:chOff x="0" y="0"/>
            <a:chExt cx="2119016" cy="2132386"/>
          </a:xfrm>
        </p:grpSpPr>
        <p:sp>
          <p:nvSpPr>
            <p:cNvPr id="413" name="椭圆形"/>
            <p:cNvSpPr/>
            <p:nvPr/>
          </p:nvSpPr>
          <p:spPr>
            <a:xfrm>
              <a:off x="-1" y="-1"/>
              <a:ext cx="2119018" cy="2132388"/>
            </a:xfrm>
            <a:prstGeom prst="ellipse">
              <a:avLst/>
            </a:prstGeom>
            <a:solidFill>
              <a:srgbClr val="414455"/>
            </a:solidFill>
            <a:ln w="12700" cap="flat">
              <a:noFill/>
              <a:miter lim="400000"/>
            </a:ln>
            <a:effectLst>
              <a:outerShdw dist="38100" rotWithShape="0">
                <a:srgbClr val="000000">
                  <a:alpha val="39999"/>
                </a:srgbClr>
              </a:outerShdw>
            </a:effectLst>
          </p:spPr>
          <p:txBody>
            <a:bodyPr wrap="square" lIns="45719" tIns="45719" rIns="45719" bIns="45719" numCol="1" anchor="ctr">
              <a:noAutofit/>
            </a:bodyPr>
            <a:lstStyle/>
            <a:p>
              <a:pPr>
                <a:lnSpc>
                  <a:spcPct val="120000"/>
                </a:lnSpc>
                <a:defRPr sz="2100">
                  <a:solidFill>
                    <a:srgbClr val="FFFFFF"/>
                  </a:solidFill>
                  <a:latin typeface="微软雅黑"/>
                  <a:ea typeface="微软雅黑"/>
                  <a:cs typeface="微软雅黑"/>
                  <a:sym typeface="微软雅黑"/>
                </a:defRPr>
              </a:pPr>
              <a:endParaRPr/>
            </a:p>
          </p:txBody>
        </p:sp>
        <p:sp>
          <p:nvSpPr>
            <p:cNvPr id="414" name="研究思路"/>
            <p:cNvSpPr txBox="1"/>
            <p:nvPr/>
          </p:nvSpPr>
          <p:spPr>
            <a:xfrm>
              <a:off x="310322" y="827901"/>
              <a:ext cx="1498371" cy="4765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141" tIns="54141" rIns="54141" bIns="54141" numCol="1" anchor="ctr">
              <a:spAutoFit/>
            </a:bodyPr>
            <a:lstStyle>
              <a:lvl1pPr>
                <a:lnSpc>
                  <a:spcPct val="120000"/>
                </a:lnSpc>
                <a:defRPr sz="2100">
                  <a:solidFill>
                    <a:srgbClr val="FFFFFF"/>
                  </a:solidFill>
                  <a:latin typeface="微软雅黑"/>
                  <a:ea typeface="微软雅黑"/>
                  <a:cs typeface="微软雅黑"/>
                  <a:sym typeface="微软雅黑"/>
                </a:defRPr>
              </a:lvl1pPr>
            </a:lstStyle>
            <a:p>
              <a:r>
                <a:t>  研究思路</a:t>
              </a:r>
            </a:p>
          </p:txBody>
        </p:sp>
      </p:grpSp>
      <p:grpSp>
        <p:nvGrpSpPr>
          <p:cNvPr id="418" name="矩形 42"/>
          <p:cNvGrpSpPr/>
          <p:nvPr/>
        </p:nvGrpSpPr>
        <p:grpSpPr>
          <a:xfrm>
            <a:off x="6145029" y="2376034"/>
            <a:ext cx="1678336" cy="1395779"/>
            <a:chOff x="0" y="0"/>
            <a:chExt cx="1678334" cy="1395777"/>
          </a:xfrm>
        </p:grpSpPr>
        <p:sp>
          <p:nvSpPr>
            <p:cNvPr id="416" name="矩形"/>
            <p:cNvSpPr/>
            <p:nvPr/>
          </p:nvSpPr>
          <p:spPr>
            <a:xfrm>
              <a:off x="0" y="0"/>
              <a:ext cx="1678335" cy="1395778"/>
            </a:xfrm>
            <a:prstGeom prst="rect">
              <a:avLst/>
            </a:prstGeom>
            <a:gradFill flip="none" rotWithShape="1">
              <a:gsLst>
                <a:gs pos="33000">
                  <a:srgbClr val="F9F9F9"/>
                </a:gs>
                <a:gs pos="100000">
                  <a:srgbClr val="D7D7D7"/>
                </a:gs>
              </a:gsLst>
              <a:lin ang="5400000" scaled="0"/>
            </a:gradFill>
            <a:ln w="3175" cap="flat">
              <a:solidFill>
                <a:srgbClr val="D7D7D7"/>
              </a:solidFill>
              <a:prstDash val="solid"/>
              <a:round/>
            </a:ln>
            <a:effectLst>
              <a:outerShdw blurRad="50800" dist="38100" rotWithShape="0">
                <a:srgbClr val="000000">
                  <a:alpha val="40000"/>
                </a:srgbClr>
              </a:outerShdw>
            </a:effectLst>
          </p:spPr>
          <p:txBody>
            <a:bodyPr wrap="square" lIns="45719" tIns="45719" rIns="45719" bIns="45719" numCol="1" anchor="ctr">
              <a:noAutofit/>
            </a:bodyPr>
            <a:lstStyle/>
            <a:p>
              <a:pPr>
                <a:lnSpc>
                  <a:spcPct val="120000"/>
                </a:lnSpc>
                <a:defRPr sz="2000">
                  <a:solidFill>
                    <a:srgbClr val="414455"/>
                  </a:solidFill>
                  <a:latin typeface="微软雅黑"/>
                  <a:ea typeface="微软雅黑"/>
                  <a:cs typeface="微软雅黑"/>
                  <a:sym typeface="微软雅黑"/>
                </a:defRPr>
              </a:pPr>
              <a:endParaRPr/>
            </a:p>
          </p:txBody>
        </p:sp>
        <p:sp>
          <p:nvSpPr>
            <p:cNvPr id="417" name="研究方法"/>
            <p:cNvSpPr txBox="1"/>
            <p:nvPr/>
          </p:nvSpPr>
          <p:spPr>
            <a:xfrm>
              <a:off x="0" y="465947"/>
              <a:ext cx="1678335" cy="4638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141" tIns="54141" rIns="54141" bIns="54141" numCol="1" anchor="ctr">
              <a:spAutoFit/>
            </a:bodyPr>
            <a:lstStyle>
              <a:lvl1pPr>
                <a:lnSpc>
                  <a:spcPct val="120000"/>
                </a:lnSpc>
                <a:defRPr sz="2000">
                  <a:solidFill>
                    <a:srgbClr val="414455"/>
                  </a:solidFill>
                  <a:latin typeface="微软雅黑"/>
                  <a:ea typeface="微软雅黑"/>
                  <a:cs typeface="微软雅黑"/>
                  <a:sym typeface="微软雅黑"/>
                </a:defRPr>
              </a:lvl1pPr>
            </a:lstStyle>
            <a:p>
              <a:r>
                <a:t>   研究方法</a:t>
              </a:r>
            </a:p>
          </p:txBody>
        </p:sp>
      </p:grpSp>
      <p:sp>
        <p:nvSpPr>
          <p:cNvPr id="419" name="下箭头 48"/>
          <p:cNvSpPr/>
          <p:nvPr/>
        </p:nvSpPr>
        <p:spPr>
          <a:xfrm>
            <a:off x="6538827" y="4145781"/>
            <a:ext cx="950746" cy="66105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414455"/>
          </a:solidFill>
          <a:ln w="12700">
            <a:miter lim="400000"/>
          </a:ln>
          <a:effectLst>
            <a:outerShdw dist="38100" rotWithShape="0">
              <a:srgbClr val="000000">
                <a:alpha val="39999"/>
              </a:srgbClr>
            </a:outerShdw>
          </a:effectLst>
        </p:spPr>
        <p:txBody>
          <a:bodyPr lIns="45719" rIns="45719" anchor="ctr"/>
          <a:lstStyle/>
          <a:p>
            <a:pPr>
              <a:lnSpc>
                <a:spcPct val="120000"/>
              </a:lnSpc>
              <a:defRPr sz="2100" b="1">
                <a:solidFill>
                  <a:srgbClr val="FFFFFF"/>
                </a:solidFill>
                <a:latin typeface="微软雅黑"/>
                <a:ea typeface="微软雅黑"/>
                <a:cs typeface="微软雅黑"/>
                <a:sym typeface="微软雅黑"/>
              </a:defRPr>
            </a:pPr>
            <a:endParaRPr/>
          </a:p>
        </p:txBody>
      </p:sp>
      <p:sp>
        <p:nvSpPr>
          <p:cNvPr id="420" name="TextBox 49"/>
          <p:cNvSpPr txBox="1"/>
          <p:nvPr/>
        </p:nvSpPr>
        <p:spPr>
          <a:xfrm>
            <a:off x="3161681" y="4327099"/>
            <a:ext cx="1751470" cy="1683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a:t>
            </a:r>
          </a:p>
        </p:txBody>
      </p:sp>
      <p:sp>
        <p:nvSpPr>
          <p:cNvPr id="421" name="TextBox 50"/>
          <p:cNvSpPr txBox="1"/>
          <p:nvPr/>
        </p:nvSpPr>
        <p:spPr>
          <a:xfrm>
            <a:off x="9284320" y="4398871"/>
            <a:ext cx="1753345" cy="1683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a:t>
            </a:r>
          </a:p>
        </p:txBody>
      </p:sp>
      <p:sp>
        <p:nvSpPr>
          <p:cNvPr id="422" name="TextBox 19"/>
          <p:cNvSpPr txBox="1"/>
          <p:nvPr/>
        </p:nvSpPr>
        <p:spPr>
          <a:xfrm>
            <a:off x="6435878" y="5022155"/>
            <a:ext cx="1329542" cy="806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lnSpc>
                <a:spcPct val="120000"/>
              </a:lnSpc>
              <a:defRPr>
                <a:solidFill>
                  <a:srgbClr val="4D4D4D"/>
                </a:solidFill>
                <a:latin typeface="微软雅黑"/>
                <a:ea typeface="微软雅黑"/>
                <a:cs typeface="微软雅黑"/>
                <a:sym typeface="微软雅黑"/>
              </a:defRPr>
            </a:lvl1pPr>
          </a:lstStyle>
          <a:p>
            <a:r>
              <a:t>单击此处添加标题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412"/>
                                        </p:tgtEl>
                                        <p:attrNameLst>
                                          <p:attrName>style.visibility</p:attrName>
                                        </p:attrNameLst>
                                      </p:cBhvr>
                                      <p:to>
                                        <p:strVal val="visible"/>
                                      </p:to>
                                    </p:set>
                                    <p:anim calcmode="lin" valueType="num">
                                      <p:cBhvr>
                                        <p:cTn id="7" dur="500" fill="hold"/>
                                        <p:tgtEl>
                                          <p:spTgt spid="412"/>
                                        </p:tgtEl>
                                        <p:attrNameLst>
                                          <p:attrName>ppt_w</p:attrName>
                                        </p:attrNameLst>
                                      </p:cBhvr>
                                      <p:tavLst>
                                        <p:tav tm="0">
                                          <p:val>
                                            <p:fltVal val="0"/>
                                          </p:val>
                                        </p:tav>
                                        <p:tav tm="100000">
                                          <p:val>
                                            <p:strVal val="#ppt_w"/>
                                          </p:val>
                                        </p:tav>
                                      </p:tavLst>
                                    </p:anim>
                                    <p:anim calcmode="lin" valueType="num">
                                      <p:cBhvr>
                                        <p:cTn id="8" dur="500" fill="hold"/>
                                        <p:tgtEl>
                                          <p:spTgt spid="412"/>
                                        </p:tgtEl>
                                        <p:attrNameLst>
                                          <p:attrName>ppt_h</p:attrName>
                                        </p:attrNameLst>
                                      </p:cBhvr>
                                      <p:tavLst>
                                        <p:tav tm="0">
                                          <p:val>
                                            <p:fltVal val="0"/>
                                          </p:val>
                                        </p:tav>
                                        <p:tav tm="100000">
                                          <p:val>
                                            <p:strVal val="#ppt_h"/>
                                          </p:val>
                                        </p:tav>
                                      </p:tavLst>
                                    </p:anim>
                                    <p:anim calcmode="lin" valueType="num">
                                      <p:cBhvr>
                                        <p:cTn id="9" dur="500" fill="hold"/>
                                        <p:tgtEl>
                                          <p:spTgt spid="412"/>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41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15" presetClass="entr" presetSubtype="0" fill="hold" grpId="2" nodeType="afterEffect">
                                  <p:stCondLst>
                                    <p:cond delay="0"/>
                                  </p:stCondLst>
                                  <p:iterate>
                                    <p:tmAbs val="0"/>
                                  </p:iterate>
                                  <p:childTnLst>
                                    <p:set>
                                      <p:cBhvr>
                                        <p:cTn id="13" fill="hold"/>
                                        <p:tgtEl>
                                          <p:spTgt spid="415"/>
                                        </p:tgtEl>
                                        <p:attrNameLst>
                                          <p:attrName>style.visibility</p:attrName>
                                        </p:attrNameLst>
                                      </p:cBhvr>
                                      <p:to>
                                        <p:strVal val="visible"/>
                                      </p:to>
                                    </p:set>
                                    <p:anim calcmode="lin" valueType="num">
                                      <p:cBhvr>
                                        <p:cTn id="14" dur="500" fill="hold"/>
                                        <p:tgtEl>
                                          <p:spTgt spid="415"/>
                                        </p:tgtEl>
                                        <p:attrNameLst>
                                          <p:attrName>ppt_w</p:attrName>
                                        </p:attrNameLst>
                                      </p:cBhvr>
                                      <p:tavLst>
                                        <p:tav tm="0">
                                          <p:val>
                                            <p:fltVal val="0"/>
                                          </p:val>
                                        </p:tav>
                                        <p:tav tm="100000">
                                          <p:val>
                                            <p:strVal val="#ppt_w"/>
                                          </p:val>
                                        </p:tav>
                                      </p:tavLst>
                                    </p:anim>
                                    <p:anim calcmode="lin" valueType="num">
                                      <p:cBhvr>
                                        <p:cTn id="15" dur="500" fill="hold"/>
                                        <p:tgtEl>
                                          <p:spTgt spid="415"/>
                                        </p:tgtEl>
                                        <p:attrNameLst>
                                          <p:attrName>ppt_h</p:attrName>
                                        </p:attrNameLst>
                                      </p:cBhvr>
                                      <p:tavLst>
                                        <p:tav tm="0">
                                          <p:val>
                                            <p:fltVal val="0"/>
                                          </p:val>
                                        </p:tav>
                                        <p:tav tm="100000">
                                          <p:val>
                                            <p:strVal val="#ppt_h"/>
                                          </p:val>
                                        </p:tav>
                                      </p:tavLst>
                                    </p:anim>
                                    <p:anim calcmode="lin" valueType="num">
                                      <p:cBhvr>
                                        <p:cTn id="16" dur="500" fill="hold"/>
                                        <p:tgtEl>
                                          <p:spTgt spid="415"/>
                                        </p:tgtEl>
                                        <p:attrNameLst>
                                          <p:attrName>ppt_x</p:attrName>
                                        </p:attrNameLst>
                                      </p:cBhvr>
                                      <p:tavLst>
                                        <p:tav tm="0" fmla="#ppt_x+(cos(-2*pi*(1-$))*-#ppt_x-sin(-2*pi*(1-$))*(1-#ppt_y))*(1-$)">
                                          <p:val>
                                            <p:fltVal val="0"/>
                                          </p:val>
                                        </p:tav>
                                        <p:tav tm="100000">
                                          <p:val>
                                            <p:fltVal val="1"/>
                                          </p:val>
                                        </p:tav>
                                      </p:tavLst>
                                    </p:anim>
                                    <p:anim calcmode="lin" valueType="num">
                                      <p:cBhvr>
                                        <p:cTn id="17" dur="500" fill="hold"/>
                                        <p:tgtEl>
                                          <p:spTgt spid="415"/>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000"/>
                            </p:stCondLst>
                            <p:childTnLst>
                              <p:par>
                                <p:cTn id="19" presetID="2" presetClass="entr" presetSubtype="8" fill="hold" grpId="3" nodeType="afterEffect">
                                  <p:stCondLst>
                                    <p:cond delay="0"/>
                                  </p:stCondLst>
                                  <p:iterate>
                                    <p:tmAbs val="0"/>
                                  </p:iterate>
                                  <p:childTnLst>
                                    <p:set>
                                      <p:cBhvr>
                                        <p:cTn id="20" fill="hold"/>
                                        <p:tgtEl>
                                          <p:spTgt spid="408"/>
                                        </p:tgtEl>
                                        <p:attrNameLst>
                                          <p:attrName>style.visibility</p:attrName>
                                        </p:attrNameLst>
                                      </p:cBhvr>
                                      <p:to>
                                        <p:strVal val="visible"/>
                                      </p:to>
                                    </p:set>
                                    <p:anim calcmode="lin" valueType="num">
                                      <p:cBhvr>
                                        <p:cTn id="21" dur="500" fill="hold"/>
                                        <p:tgtEl>
                                          <p:spTgt spid="408"/>
                                        </p:tgtEl>
                                        <p:attrNameLst>
                                          <p:attrName>ppt_x</p:attrName>
                                        </p:attrNameLst>
                                      </p:cBhvr>
                                      <p:tavLst>
                                        <p:tav tm="0">
                                          <p:val>
                                            <p:strVal val="0-#ppt_w/2"/>
                                          </p:val>
                                        </p:tav>
                                        <p:tav tm="100000">
                                          <p:val>
                                            <p:strVal val="#ppt_x"/>
                                          </p:val>
                                        </p:tav>
                                      </p:tavLst>
                                    </p:anim>
                                    <p:anim calcmode="lin" valueType="num">
                                      <p:cBhvr>
                                        <p:cTn id="22" dur="500" fill="hold"/>
                                        <p:tgtEl>
                                          <p:spTgt spid="408"/>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4" nodeType="afterEffect">
                                  <p:stCondLst>
                                    <p:cond delay="0"/>
                                  </p:stCondLst>
                                  <p:iterate>
                                    <p:tmAbs val="0"/>
                                  </p:iterate>
                                  <p:childTnLst>
                                    <p:set>
                                      <p:cBhvr>
                                        <p:cTn id="25" fill="hold"/>
                                        <p:tgtEl>
                                          <p:spTgt spid="409"/>
                                        </p:tgtEl>
                                        <p:attrNameLst>
                                          <p:attrName>style.visibility</p:attrName>
                                        </p:attrNameLst>
                                      </p:cBhvr>
                                      <p:to>
                                        <p:strVal val="visible"/>
                                      </p:to>
                                    </p:set>
                                    <p:anim calcmode="lin" valueType="num">
                                      <p:cBhvr>
                                        <p:cTn id="26" dur="500" fill="hold"/>
                                        <p:tgtEl>
                                          <p:spTgt spid="409"/>
                                        </p:tgtEl>
                                        <p:attrNameLst>
                                          <p:attrName>ppt_x</p:attrName>
                                        </p:attrNameLst>
                                      </p:cBhvr>
                                      <p:tavLst>
                                        <p:tav tm="0">
                                          <p:val>
                                            <p:strVal val="1+#ppt_w/2"/>
                                          </p:val>
                                        </p:tav>
                                        <p:tav tm="100000">
                                          <p:val>
                                            <p:strVal val="#ppt_x"/>
                                          </p:val>
                                        </p:tav>
                                      </p:tavLst>
                                    </p:anim>
                                    <p:anim calcmode="lin" valueType="num">
                                      <p:cBhvr>
                                        <p:cTn id="27" dur="500" fill="hold"/>
                                        <p:tgtEl>
                                          <p:spTgt spid="40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19" presetClass="entr" presetSubtype="10" fill="hold" grpId="5" nodeType="afterEffect">
                                  <p:stCondLst>
                                    <p:cond delay="0"/>
                                  </p:stCondLst>
                                  <p:iterate>
                                    <p:tmAbs val="0"/>
                                  </p:iterate>
                                  <p:childTnLst>
                                    <p:set>
                                      <p:cBhvr>
                                        <p:cTn id="30" fill="hold"/>
                                        <p:tgtEl>
                                          <p:spTgt spid="418"/>
                                        </p:tgtEl>
                                        <p:attrNameLst>
                                          <p:attrName>style.visibility</p:attrName>
                                        </p:attrNameLst>
                                      </p:cBhvr>
                                      <p:to>
                                        <p:strVal val="visible"/>
                                      </p:to>
                                    </p:set>
                                    <p:anim calcmode="lin" valueType="num">
                                      <p:cBhvr>
                                        <p:cTn id="31" dur="500" fill="hold"/>
                                        <p:tgtEl>
                                          <p:spTgt spid="418"/>
                                        </p:tgtEl>
                                        <p:attrNameLst>
                                          <p:attrName>ppt_w</p:attrName>
                                        </p:attrNameLst>
                                      </p:cBhvr>
                                      <p:tavLst>
                                        <p:tav tm="0" fmla="#ppt_w*sin(2.5*pi*$)">
                                          <p:val>
                                            <p:fltVal val="0"/>
                                          </p:val>
                                        </p:tav>
                                        <p:tav tm="100000">
                                          <p:val>
                                            <p:fltVal val="1"/>
                                          </p:val>
                                        </p:tav>
                                      </p:tavLst>
                                    </p:anim>
                                    <p:anim calcmode="lin" valueType="num">
                                      <p:cBhvr>
                                        <p:cTn id="32" dur="500" fill="hold"/>
                                        <p:tgtEl>
                                          <p:spTgt spid="418"/>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2" presetClass="entr" presetSubtype="1" fill="hold" grpId="6" nodeType="afterEffect">
                                  <p:stCondLst>
                                    <p:cond delay="0"/>
                                  </p:stCondLst>
                                  <p:iterate>
                                    <p:tmAbs val="0"/>
                                  </p:iterate>
                                  <p:childTnLst>
                                    <p:set>
                                      <p:cBhvr>
                                        <p:cTn id="35" fill="hold"/>
                                        <p:tgtEl>
                                          <p:spTgt spid="419"/>
                                        </p:tgtEl>
                                        <p:attrNameLst>
                                          <p:attrName>style.visibility</p:attrName>
                                        </p:attrNameLst>
                                      </p:cBhvr>
                                      <p:to>
                                        <p:strVal val="visible"/>
                                      </p:to>
                                    </p:set>
                                    <p:anim calcmode="lin" valueType="num">
                                      <p:cBhvr>
                                        <p:cTn id="36" dur="1000" fill="hold"/>
                                        <p:tgtEl>
                                          <p:spTgt spid="419"/>
                                        </p:tgtEl>
                                        <p:attrNameLst>
                                          <p:attrName>ppt_x</p:attrName>
                                        </p:attrNameLst>
                                      </p:cBhvr>
                                      <p:tavLst>
                                        <p:tav tm="0">
                                          <p:val>
                                            <p:strVal val="#ppt_x"/>
                                          </p:val>
                                        </p:tav>
                                        <p:tav tm="100000">
                                          <p:val>
                                            <p:strVal val="#ppt_x"/>
                                          </p:val>
                                        </p:tav>
                                      </p:tavLst>
                                    </p:anim>
                                    <p:anim calcmode="lin" valueType="num">
                                      <p:cBhvr>
                                        <p:cTn id="37" dur="1000" fill="hold"/>
                                        <p:tgtEl>
                                          <p:spTgt spid="419"/>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4" presetClass="entr" presetSubtype="16" fill="hold" grpId="7" nodeType="afterEffect">
                                  <p:stCondLst>
                                    <p:cond delay="0"/>
                                  </p:stCondLst>
                                  <p:iterate>
                                    <p:tmAbs val="0"/>
                                  </p:iterate>
                                  <p:childTnLst>
                                    <p:set>
                                      <p:cBhvr>
                                        <p:cTn id="40" fill="hold"/>
                                        <p:tgtEl>
                                          <p:spTgt spid="422"/>
                                        </p:tgtEl>
                                        <p:attrNameLst>
                                          <p:attrName>style.visibility</p:attrName>
                                        </p:attrNameLst>
                                      </p:cBhvr>
                                      <p:to>
                                        <p:strVal val="visible"/>
                                      </p:to>
                                    </p:set>
                                    <p:animEffect transition="in" filter="box(in)">
                                      <p:cBhvr>
                                        <p:cTn id="41" dur="500"/>
                                        <p:tgtEl>
                                          <p:spTgt spid="422"/>
                                        </p:tgtEl>
                                      </p:cBhvr>
                                    </p:animEffect>
                                  </p:childTnLst>
                                </p:cTn>
                              </p:par>
                            </p:childTnLst>
                          </p:cTn>
                        </p:par>
                        <p:par>
                          <p:cTn id="42" fill="hold">
                            <p:stCondLst>
                              <p:cond delay="4000"/>
                            </p:stCondLst>
                            <p:childTnLst>
                              <p:par>
                                <p:cTn id="43" presetID="4" presetClass="entr" presetSubtype="16" fill="hold" grpId="8" nodeType="afterEffect">
                                  <p:stCondLst>
                                    <p:cond delay="0"/>
                                  </p:stCondLst>
                                  <p:iterate>
                                    <p:tmAbs val="0"/>
                                  </p:iterate>
                                  <p:childTnLst>
                                    <p:set>
                                      <p:cBhvr>
                                        <p:cTn id="44" fill="hold"/>
                                        <p:tgtEl>
                                          <p:spTgt spid="420"/>
                                        </p:tgtEl>
                                        <p:attrNameLst>
                                          <p:attrName>style.visibility</p:attrName>
                                        </p:attrNameLst>
                                      </p:cBhvr>
                                      <p:to>
                                        <p:strVal val="visible"/>
                                      </p:to>
                                    </p:set>
                                    <p:animEffect transition="in" filter="box(in)">
                                      <p:cBhvr>
                                        <p:cTn id="45" dur="500"/>
                                        <p:tgtEl>
                                          <p:spTgt spid="420"/>
                                        </p:tgtEl>
                                      </p:cBhvr>
                                    </p:animEffect>
                                  </p:childTnLst>
                                </p:cTn>
                              </p:par>
                            </p:childTnLst>
                          </p:cTn>
                        </p:par>
                        <p:par>
                          <p:cTn id="46" fill="hold">
                            <p:stCondLst>
                              <p:cond delay="4500"/>
                            </p:stCondLst>
                            <p:childTnLst>
                              <p:par>
                                <p:cTn id="47" presetID="4" presetClass="entr" presetSubtype="16" fill="hold" grpId="9" nodeType="afterEffect">
                                  <p:stCondLst>
                                    <p:cond delay="0"/>
                                  </p:stCondLst>
                                  <p:iterate>
                                    <p:tmAbs val="0"/>
                                  </p:iterate>
                                  <p:childTnLst>
                                    <p:set>
                                      <p:cBhvr>
                                        <p:cTn id="48" fill="hold"/>
                                        <p:tgtEl>
                                          <p:spTgt spid="421"/>
                                        </p:tgtEl>
                                        <p:attrNameLst>
                                          <p:attrName>style.visibility</p:attrName>
                                        </p:attrNameLst>
                                      </p:cBhvr>
                                      <p:to>
                                        <p:strVal val="visible"/>
                                      </p:to>
                                    </p:set>
                                    <p:animEffect transition="in" filter="box(in)">
                                      <p:cBhvr>
                                        <p:cTn id="49"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3" animBg="1" advAuto="0"/>
      <p:bldP spid="409" grpId="4" animBg="1" advAuto="0"/>
      <p:bldP spid="412" grpId="1" animBg="1" advAuto="0"/>
      <p:bldP spid="415" grpId="2" animBg="1" advAuto="0"/>
      <p:bldP spid="418" grpId="5" animBg="1" advAuto="0"/>
      <p:bldP spid="419" grpId="6" animBg="1" advAuto="0"/>
      <p:bldP spid="420" grpId="8" animBg="1" advAuto="0"/>
      <p:bldP spid="421" grpId="9" animBg="1" advAuto="0"/>
      <p:bldP spid="422" grpId="7"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425" name="矩形 12"/>
          <p:cNvSpPr/>
          <p:nvPr/>
        </p:nvSpPr>
        <p:spPr>
          <a:xfrm>
            <a:off x="3414207" y="2084586"/>
            <a:ext cx="7034350" cy="3383327"/>
          </a:xfrm>
          <a:prstGeom prst="rect">
            <a:avLst/>
          </a:prstGeom>
          <a:ln w="12700">
            <a:solidFill>
              <a:srgbClr val="7F7F7F"/>
            </a:solidFill>
            <a:prstDash val="dash"/>
            <a:miter/>
          </a:ln>
        </p:spPr>
        <p:txBody>
          <a:bodyPr lIns="45719" rIns="45719" anchor="ctr"/>
          <a:lstStyle/>
          <a:p>
            <a:pPr algn="ctr">
              <a:defRPr>
                <a:solidFill>
                  <a:srgbClr val="FFFFFF"/>
                </a:solidFill>
              </a:defRPr>
            </a:pPr>
            <a:endParaRPr/>
          </a:p>
        </p:txBody>
      </p:sp>
      <p:grpSp>
        <p:nvGrpSpPr>
          <p:cNvPr id="428" name="椭圆 13"/>
          <p:cNvGrpSpPr/>
          <p:nvPr/>
        </p:nvGrpSpPr>
        <p:grpSpPr>
          <a:xfrm>
            <a:off x="2695674" y="3093648"/>
            <a:ext cx="1369552" cy="1365203"/>
            <a:chOff x="0" y="0"/>
            <a:chExt cx="1369550" cy="1365202"/>
          </a:xfrm>
        </p:grpSpPr>
        <p:sp>
          <p:nvSpPr>
            <p:cNvPr id="426" name="椭圆形"/>
            <p:cNvSpPr/>
            <p:nvPr/>
          </p:nvSpPr>
          <p:spPr>
            <a:xfrm>
              <a:off x="-1" y="-1"/>
              <a:ext cx="1369552" cy="1365204"/>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1700">
                  <a:solidFill>
                    <a:srgbClr val="FFFFFF"/>
                  </a:solidFill>
                  <a:latin typeface="微软雅黑"/>
                  <a:ea typeface="微软雅黑"/>
                  <a:cs typeface="微软雅黑"/>
                  <a:sym typeface="微软雅黑"/>
                </a:defRPr>
              </a:pPr>
              <a:endParaRPr/>
            </a:p>
          </p:txBody>
        </p:sp>
        <p:sp>
          <p:nvSpPr>
            <p:cNvPr id="427" name="点击添加文本"/>
            <p:cNvSpPr txBox="1"/>
            <p:nvPr/>
          </p:nvSpPr>
          <p:spPr>
            <a:xfrm>
              <a:off x="200565" y="340041"/>
              <a:ext cx="968419" cy="685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sz="1700">
                  <a:solidFill>
                    <a:srgbClr val="FFFFFF"/>
                  </a:solidFill>
                  <a:latin typeface="微软雅黑"/>
                  <a:ea typeface="微软雅黑"/>
                  <a:cs typeface="微软雅黑"/>
                  <a:sym typeface="微软雅黑"/>
                </a:defRPr>
              </a:lvl1pPr>
            </a:lstStyle>
            <a:p>
              <a:r>
                <a:t>点击添加文本</a:t>
              </a:r>
            </a:p>
          </p:txBody>
        </p:sp>
      </p:grpSp>
      <p:grpSp>
        <p:nvGrpSpPr>
          <p:cNvPr id="431" name="椭圆 14"/>
          <p:cNvGrpSpPr/>
          <p:nvPr/>
        </p:nvGrpSpPr>
        <p:grpSpPr>
          <a:xfrm>
            <a:off x="9730024" y="3093648"/>
            <a:ext cx="1369551" cy="1365203"/>
            <a:chOff x="0" y="0"/>
            <a:chExt cx="1369550" cy="1365202"/>
          </a:xfrm>
        </p:grpSpPr>
        <p:sp>
          <p:nvSpPr>
            <p:cNvPr id="429" name="椭圆形"/>
            <p:cNvSpPr/>
            <p:nvPr/>
          </p:nvSpPr>
          <p:spPr>
            <a:xfrm>
              <a:off x="-1" y="-1"/>
              <a:ext cx="1369552" cy="1365204"/>
            </a:xfrm>
            <a:prstGeom prst="ellipse">
              <a:avLst/>
            </a:prstGeom>
            <a:solidFill>
              <a:srgbClr val="767171"/>
            </a:solidFill>
            <a:ln w="12700" cap="flat">
              <a:noFill/>
              <a:miter lim="400000"/>
            </a:ln>
            <a:effectLst/>
          </p:spPr>
          <p:txBody>
            <a:bodyPr wrap="square" lIns="45719" tIns="45719" rIns="45719" bIns="45719" numCol="1" anchor="ctr">
              <a:noAutofit/>
            </a:bodyPr>
            <a:lstStyle/>
            <a:p>
              <a:pPr algn="ctr">
                <a:defRPr sz="1700">
                  <a:solidFill>
                    <a:srgbClr val="FFFFFF"/>
                  </a:solidFill>
                  <a:latin typeface="微软雅黑"/>
                  <a:ea typeface="微软雅黑"/>
                  <a:cs typeface="微软雅黑"/>
                  <a:sym typeface="微软雅黑"/>
                </a:defRPr>
              </a:pPr>
              <a:endParaRPr/>
            </a:p>
          </p:txBody>
        </p:sp>
        <p:sp>
          <p:nvSpPr>
            <p:cNvPr id="430" name="点击添加文本"/>
            <p:cNvSpPr txBox="1"/>
            <p:nvPr/>
          </p:nvSpPr>
          <p:spPr>
            <a:xfrm>
              <a:off x="200565" y="340041"/>
              <a:ext cx="968419" cy="685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sz="1700">
                  <a:solidFill>
                    <a:srgbClr val="FFFFFF"/>
                  </a:solidFill>
                  <a:latin typeface="微软雅黑"/>
                  <a:ea typeface="微软雅黑"/>
                  <a:cs typeface="微软雅黑"/>
                  <a:sym typeface="微软雅黑"/>
                </a:defRPr>
              </a:lvl1pPr>
            </a:lstStyle>
            <a:p>
              <a:r>
                <a:t>点击添加文本</a:t>
              </a:r>
            </a:p>
          </p:txBody>
        </p:sp>
      </p:grpSp>
      <p:sp>
        <p:nvSpPr>
          <p:cNvPr id="432" name="矩形 15"/>
          <p:cNvSpPr txBox="1"/>
          <p:nvPr/>
        </p:nvSpPr>
        <p:spPr>
          <a:xfrm>
            <a:off x="6282380" y="3085989"/>
            <a:ext cx="14598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defRPr>
                <a:solidFill>
                  <a:srgbClr val="666666"/>
                </a:solidFill>
                <a:latin typeface="微软雅黑"/>
                <a:ea typeface="微软雅黑"/>
                <a:cs typeface="微软雅黑"/>
                <a:sym typeface="微软雅黑"/>
              </a:defRPr>
            </a:lvl1pPr>
          </a:lstStyle>
          <a:p>
            <a:r>
              <a:t>点击添加标题</a:t>
            </a:r>
          </a:p>
        </p:txBody>
      </p:sp>
      <p:sp>
        <p:nvSpPr>
          <p:cNvPr id="433" name="矩形 16"/>
          <p:cNvSpPr txBox="1"/>
          <p:nvPr/>
        </p:nvSpPr>
        <p:spPr>
          <a:xfrm>
            <a:off x="6282380" y="4162068"/>
            <a:ext cx="14598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defRPr>
                <a:solidFill>
                  <a:srgbClr val="666666"/>
                </a:solidFill>
                <a:latin typeface="微软雅黑"/>
                <a:ea typeface="微软雅黑"/>
                <a:cs typeface="微软雅黑"/>
                <a:sym typeface="微软雅黑"/>
              </a:defRPr>
            </a:lvl1pPr>
          </a:lstStyle>
          <a:p>
            <a:r>
              <a:t>点击添加标题</a:t>
            </a:r>
          </a:p>
        </p:txBody>
      </p:sp>
      <p:sp>
        <p:nvSpPr>
          <p:cNvPr id="434" name="上箭头 22"/>
          <p:cNvSpPr/>
          <p:nvPr/>
        </p:nvSpPr>
        <p:spPr>
          <a:xfrm>
            <a:off x="6306151" y="2407218"/>
            <a:ext cx="1250459" cy="5935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12700">
            <a:solidFill>
              <a:srgbClr val="666666"/>
            </a:solidFill>
            <a:miter/>
          </a:ln>
        </p:spPr>
        <p:txBody>
          <a:bodyPr lIns="45719" rIns="45719" anchor="ctr"/>
          <a:lstStyle/>
          <a:p>
            <a:pPr algn="ctr">
              <a:defRPr>
                <a:solidFill>
                  <a:srgbClr val="FFFFFF"/>
                </a:solidFill>
              </a:defRPr>
            </a:pPr>
            <a:endParaRPr/>
          </a:p>
        </p:txBody>
      </p:sp>
      <p:sp>
        <p:nvSpPr>
          <p:cNvPr id="435" name="上箭头 23"/>
          <p:cNvSpPr/>
          <p:nvPr/>
        </p:nvSpPr>
        <p:spPr>
          <a:xfrm flipV="1">
            <a:off x="6306151" y="4577565"/>
            <a:ext cx="1250459" cy="5935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12700">
            <a:solidFill>
              <a:srgbClr val="414455"/>
            </a:solidFill>
            <a:miter/>
          </a:ln>
        </p:spPr>
        <p:txBody>
          <a:bodyPr lIns="45719" rIns="45719" anchor="ctr"/>
          <a:lstStyle/>
          <a:p>
            <a:pPr algn="ctr">
              <a:defRPr>
                <a:solidFill>
                  <a:srgbClr val="FFFFFF"/>
                </a:solidFill>
              </a:defRPr>
            </a:pPr>
            <a:endParaRPr/>
          </a:p>
        </p:txBody>
      </p:sp>
      <p:grpSp>
        <p:nvGrpSpPr>
          <p:cNvPr id="438" name="矩形 24"/>
          <p:cNvGrpSpPr/>
          <p:nvPr/>
        </p:nvGrpSpPr>
        <p:grpSpPr>
          <a:xfrm>
            <a:off x="5025921" y="5271404"/>
            <a:ext cx="3751375" cy="393021"/>
            <a:chOff x="0" y="0"/>
            <a:chExt cx="3751374" cy="393020"/>
          </a:xfrm>
        </p:grpSpPr>
        <p:sp>
          <p:nvSpPr>
            <p:cNvPr id="436" name="矩形"/>
            <p:cNvSpPr/>
            <p:nvPr/>
          </p:nvSpPr>
          <p:spPr>
            <a:xfrm>
              <a:off x="0" y="18439"/>
              <a:ext cx="3751375" cy="356142"/>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437" name="点击添加文本"/>
            <p:cNvSpPr txBox="1"/>
            <p:nvPr/>
          </p:nvSpPr>
          <p:spPr>
            <a:xfrm>
              <a:off x="0" y="0"/>
              <a:ext cx="3751375" cy="3930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a:solidFill>
                    <a:srgbClr val="FFFFFF"/>
                  </a:solidFill>
                  <a:latin typeface="微软雅黑"/>
                  <a:ea typeface="微软雅黑"/>
                  <a:cs typeface="微软雅黑"/>
                  <a:sym typeface="微软雅黑"/>
                </a:defRPr>
              </a:lvl1pPr>
            </a:lstStyle>
            <a:p>
              <a:r>
                <a:t>点击添加文本</a:t>
              </a:r>
            </a:p>
          </p:txBody>
        </p:sp>
      </p:grpSp>
      <p:grpSp>
        <p:nvGrpSpPr>
          <p:cNvPr id="441" name="矩形 25"/>
          <p:cNvGrpSpPr/>
          <p:nvPr/>
        </p:nvGrpSpPr>
        <p:grpSpPr>
          <a:xfrm>
            <a:off x="5025921" y="1888076"/>
            <a:ext cx="3751375" cy="393021"/>
            <a:chOff x="0" y="0"/>
            <a:chExt cx="3751374" cy="393020"/>
          </a:xfrm>
        </p:grpSpPr>
        <p:sp>
          <p:nvSpPr>
            <p:cNvPr id="439" name="矩形"/>
            <p:cNvSpPr/>
            <p:nvPr/>
          </p:nvSpPr>
          <p:spPr>
            <a:xfrm>
              <a:off x="0" y="18439"/>
              <a:ext cx="3751375" cy="356142"/>
            </a:xfrm>
            <a:prstGeom prst="rect">
              <a:avLst/>
            </a:prstGeom>
            <a:solidFill>
              <a:srgbClr val="767171"/>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440" name="点击添加文本"/>
            <p:cNvSpPr txBox="1"/>
            <p:nvPr/>
          </p:nvSpPr>
          <p:spPr>
            <a:xfrm>
              <a:off x="0" y="0"/>
              <a:ext cx="3751375" cy="3930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a:solidFill>
                    <a:srgbClr val="FFFFFF"/>
                  </a:solidFill>
                  <a:latin typeface="微软雅黑"/>
                  <a:ea typeface="微软雅黑"/>
                  <a:cs typeface="微软雅黑"/>
                  <a:sym typeface="微软雅黑"/>
                </a:defRPr>
              </a:lvl1pPr>
            </a:lstStyle>
            <a:p>
              <a:r>
                <a:t>点击添加文本</a:t>
              </a:r>
            </a:p>
          </p:txBody>
        </p:sp>
      </p:grpSp>
      <p:sp>
        <p:nvSpPr>
          <p:cNvPr id="442" name="五边形 2"/>
          <p:cNvSpPr/>
          <p:nvPr/>
        </p:nvSpPr>
        <p:spPr>
          <a:xfrm>
            <a:off x="4482567" y="3820767"/>
            <a:ext cx="4897628" cy="267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9" y="0"/>
                </a:lnTo>
                <a:lnTo>
                  <a:pt x="21600" y="10800"/>
                </a:lnTo>
                <a:lnTo>
                  <a:pt x="21009" y="21600"/>
                </a:lnTo>
                <a:lnTo>
                  <a:pt x="0" y="21600"/>
                </a:lnTo>
                <a:lnTo>
                  <a:pt x="591" y="10800"/>
                </a:lnTo>
                <a:close/>
              </a:path>
            </a:pathLst>
          </a:custGeom>
          <a:solidFill>
            <a:srgbClr val="414455"/>
          </a:solidFill>
          <a:ln w="12700">
            <a:miter lim="400000"/>
          </a:ln>
        </p:spPr>
        <p:txBody>
          <a:bodyPr lIns="45719" rIns="45719" anchor="ctr"/>
          <a:lstStyle/>
          <a:p>
            <a:pPr algn="ctr">
              <a:defRPr>
                <a:solidFill>
                  <a:srgbClr val="FFFFFF"/>
                </a:solidFill>
              </a:defRPr>
            </a:pPr>
            <a:endParaRPr/>
          </a:p>
        </p:txBody>
      </p:sp>
      <p:sp>
        <p:nvSpPr>
          <p:cNvPr id="443" name="五边形 2"/>
          <p:cNvSpPr/>
          <p:nvPr/>
        </p:nvSpPr>
        <p:spPr>
          <a:xfrm flipH="1">
            <a:off x="4482567" y="3464628"/>
            <a:ext cx="4897628" cy="267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9" y="0"/>
                </a:lnTo>
                <a:lnTo>
                  <a:pt x="21600" y="10800"/>
                </a:lnTo>
                <a:lnTo>
                  <a:pt x="21009" y="21600"/>
                </a:lnTo>
                <a:lnTo>
                  <a:pt x="0" y="21600"/>
                </a:lnTo>
                <a:lnTo>
                  <a:pt x="591" y="10800"/>
                </a:lnTo>
                <a:close/>
              </a:path>
            </a:pathLst>
          </a:custGeom>
          <a:solidFill>
            <a:srgbClr val="767171"/>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428"/>
                                        </p:tgtEl>
                                        <p:attrNameLst>
                                          <p:attrName>style.visibility</p:attrName>
                                        </p:attrNameLst>
                                      </p:cBhvr>
                                      <p:to>
                                        <p:strVal val="visible"/>
                                      </p:to>
                                    </p:set>
                                    <p:anim calcmode="lin" valueType="num">
                                      <p:cBhvr>
                                        <p:cTn id="7" dur="500" fill="hold"/>
                                        <p:tgtEl>
                                          <p:spTgt spid="428"/>
                                        </p:tgtEl>
                                        <p:attrNameLst>
                                          <p:attrName>ppt_w</p:attrName>
                                        </p:attrNameLst>
                                      </p:cBhvr>
                                      <p:tavLst>
                                        <p:tav tm="0">
                                          <p:val>
                                            <p:fltVal val="0"/>
                                          </p:val>
                                        </p:tav>
                                        <p:tav tm="100000">
                                          <p:val>
                                            <p:strVal val="#ppt_w"/>
                                          </p:val>
                                        </p:tav>
                                      </p:tavLst>
                                    </p:anim>
                                    <p:anim calcmode="lin" valueType="num">
                                      <p:cBhvr>
                                        <p:cTn id="8" dur="500" fill="hold"/>
                                        <p:tgtEl>
                                          <p:spTgt spid="42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431"/>
                                        </p:tgtEl>
                                        <p:attrNameLst>
                                          <p:attrName>style.visibility</p:attrName>
                                        </p:attrNameLst>
                                      </p:cBhvr>
                                      <p:to>
                                        <p:strVal val="visible"/>
                                      </p:to>
                                    </p:set>
                                    <p:anim calcmode="lin" valueType="num">
                                      <p:cBhvr>
                                        <p:cTn id="12" dur="500" fill="hold"/>
                                        <p:tgtEl>
                                          <p:spTgt spid="431"/>
                                        </p:tgtEl>
                                        <p:attrNameLst>
                                          <p:attrName>ppt_w</p:attrName>
                                        </p:attrNameLst>
                                      </p:cBhvr>
                                      <p:tavLst>
                                        <p:tav tm="0">
                                          <p:val>
                                            <p:fltVal val="0"/>
                                          </p:val>
                                        </p:tav>
                                        <p:tav tm="100000">
                                          <p:val>
                                            <p:strVal val="#ppt_w"/>
                                          </p:val>
                                        </p:tav>
                                      </p:tavLst>
                                    </p:anim>
                                    <p:anim calcmode="lin" valueType="num">
                                      <p:cBhvr>
                                        <p:cTn id="13" dur="500" fill="hold"/>
                                        <p:tgtEl>
                                          <p:spTgt spid="43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8" fill="hold" grpId="3" nodeType="afterEffect">
                                  <p:stCondLst>
                                    <p:cond delay="0"/>
                                  </p:stCondLst>
                                  <p:iterate>
                                    <p:tmAbs val="0"/>
                                  </p:iterate>
                                  <p:childTnLst>
                                    <p:set>
                                      <p:cBhvr>
                                        <p:cTn id="16" fill="hold"/>
                                        <p:tgtEl>
                                          <p:spTgt spid="442"/>
                                        </p:tgtEl>
                                        <p:attrNameLst>
                                          <p:attrName>style.visibility</p:attrName>
                                        </p:attrNameLst>
                                      </p:cBhvr>
                                      <p:to>
                                        <p:strVal val="visible"/>
                                      </p:to>
                                    </p:set>
                                    <p:animEffect transition="in" filter="wipe(left)">
                                      <p:cBhvr>
                                        <p:cTn id="17" dur="500"/>
                                        <p:tgtEl>
                                          <p:spTgt spid="442"/>
                                        </p:tgtEl>
                                      </p:cBhvr>
                                    </p:animEffect>
                                  </p:childTnLst>
                                </p:cTn>
                              </p:par>
                            </p:childTnLst>
                          </p:cTn>
                        </p:par>
                        <p:par>
                          <p:cTn id="18" fill="hold">
                            <p:stCondLst>
                              <p:cond delay="1500"/>
                            </p:stCondLst>
                            <p:childTnLst>
                              <p:par>
                                <p:cTn id="19" presetID="22" presetClass="entr" presetSubtype="2" fill="hold" grpId="4" nodeType="afterEffect">
                                  <p:stCondLst>
                                    <p:cond delay="0"/>
                                  </p:stCondLst>
                                  <p:iterate>
                                    <p:tmAbs val="0"/>
                                  </p:iterate>
                                  <p:childTnLst>
                                    <p:set>
                                      <p:cBhvr>
                                        <p:cTn id="20" fill="hold"/>
                                        <p:tgtEl>
                                          <p:spTgt spid="443"/>
                                        </p:tgtEl>
                                        <p:attrNameLst>
                                          <p:attrName>style.visibility</p:attrName>
                                        </p:attrNameLst>
                                      </p:cBhvr>
                                      <p:to>
                                        <p:strVal val="visible"/>
                                      </p:to>
                                    </p:set>
                                    <p:animEffect transition="in" filter="wipe(right)">
                                      <p:cBhvr>
                                        <p:cTn id="21" dur="500"/>
                                        <p:tgtEl>
                                          <p:spTgt spid="443"/>
                                        </p:tgtEl>
                                      </p:cBhvr>
                                    </p:animEffect>
                                  </p:childTnLst>
                                </p:cTn>
                              </p:par>
                            </p:childTnLst>
                          </p:cTn>
                        </p:par>
                        <p:par>
                          <p:cTn id="22" fill="hold">
                            <p:stCondLst>
                              <p:cond delay="2000"/>
                            </p:stCondLst>
                            <p:childTnLst>
                              <p:par>
                                <p:cTn id="23" presetID="2" presetClass="entr" presetSubtype="1" fill="hold" grpId="5" nodeType="afterEffect">
                                  <p:stCondLst>
                                    <p:cond delay="0"/>
                                  </p:stCondLst>
                                  <p:iterate>
                                    <p:tmAbs val="0"/>
                                  </p:iterate>
                                  <p:childTnLst>
                                    <p:set>
                                      <p:cBhvr>
                                        <p:cTn id="24" fill="hold"/>
                                        <p:tgtEl>
                                          <p:spTgt spid="433"/>
                                        </p:tgtEl>
                                        <p:attrNameLst>
                                          <p:attrName>style.visibility</p:attrName>
                                        </p:attrNameLst>
                                      </p:cBhvr>
                                      <p:to>
                                        <p:strVal val="visible"/>
                                      </p:to>
                                    </p:set>
                                    <p:anim calcmode="lin" valueType="num">
                                      <p:cBhvr>
                                        <p:cTn id="25" dur="1000" fill="hold"/>
                                        <p:tgtEl>
                                          <p:spTgt spid="433"/>
                                        </p:tgtEl>
                                        <p:attrNameLst>
                                          <p:attrName>ppt_x</p:attrName>
                                        </p:attrNameLst>
                                      </p:cBhvr>
                                      <p:tavLst>
                                        <p:tav tm="0">
                                          <p:val>
                                            <p:strVal val="#ppt_x"/>
                                          </p:val>
                                        </p:tav>
                                        <p:tav tm="100000">
                                          <p:val>
                                            <p:strVal val="#ppt_x"/>
                                          </p:val>
                                        </p:tav>
                                      </p:tavLst>
                                    </p:anim>
                                    <p:anim calcmode="lin" valueType="num">
                                      <p:cBhvr>
                                        <p:cTn id="26" dur="1000" fill="hold"/>
                                        <p:tgtEl>
                                          <p:spTgt spid="433"/>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 presetClass="entr" presetSubtype="4" fill="hold" grpId="6" nodeType="afterEffect">
                                  <p:stCondLst>
                                    <p:cond delay="0"/>
                                  </p:stCondLst>
                                  <p:iterate>
                                    <p:tmAbs val="0"/>
                                  </p:iterate>
                                  <p:childTnLst>
                                    <p:set>
                                      <p:cBhvr>
                                        <p:cTn id="29" fill="hold"/>
                                        <p:tgtEl>
                                          <p:spTgt spid="432"/>
                                        </p:tgtEl>
                                        <p:attrNameLst>
                                          <p:attrName>style.visibility</p:attrName>
                                        </p:attrNameLst>
                                      </p:cBhvr>
                                      <p:to>
                                        <p:strVal val="visible"/>
                                      </p:to>
                                    </p:set>
                                    <p:anim calcmode="lin" valueType="num">
                                      <p:cBhvr>
                                        <p:cTn id="30" dur="1000" fill="hold"/>
                                        <p:tgtEl>
                                          <p:spTgt spid="432"/>
                                        </p:tgtEl>
                                        <p:attrNameLst>
                                          <p:attrName>ppt_x</p:attrName>
                                        </p:attrNameLst>
                                      </p:cBhvr>
                                      <p:tavLst>
                                        <p:tav tm="0">
                                          <p:val>
                                            <p:strVal val="#ppt_x"/>
                                          </p:val>
                                        </p:tav>
                                        <p:tav tm="100000">
                                          <p:val>
                                            <p:strVal val="#ppt_x"/>
                                          </p:val>
                                        </p:tav>
                                      </p:tavLst>
                                    </p:anim>
                                    <p:anim calcmode="lin" valueType="num">
                                      <p:cBhvr>
                                        <p:cTn id="31" dur="1000" fill="hold"/>
                                        <p:tgtEl>
                                          <p:spTgt spid="432"/>
                                        </p:tgtEl>
                                        <p:attrNameLst>
                                          <p:attrName>ppt_y</p:attrName>
                                        </p:attrNameLst>
                                      </p:cBhvr>
                                      <p:tavLst>
                                        <p:tav tm="0">
                                          <p:val>
                                            <p:strVal val="1+#ppt_h/2"/>
                                          </p:val>
                                        </p:tav>
                                        <p:tav tm="100000">
                                          <p:val>
                                            <p:strVal val="#ppt_y"/>
                                          </p:val>
                                        </p:tav>
                                      </p:tavLst>
                                    </p:anim>
                                  </p:childTnLst>
                                </p:cTn>
                              </p:par>
                            </p:childTnLst>
                          </p:cTn>
                        </p:par>
                        <p:par>
                          <p:cTn id="32" fill="hold">
                            <p:stCondLst>
                              <p:cond delay="4000"/>
                            </p:stCondLst>
                            <p:childTnLst>
                              <p:par>
                                <p:cTn id="33" presetID="22" presetClass="entr" presetSubtype="4" fill="hold" grpId="7" nodeType="afterEffect">
                                  <p:stCondLst>
                                    <p:cond delay="0"/>
                                  </p:stCondLst>
                                  <p:iterate>
                                    <p:tmAbs val="0"/>
                                  </p:iterate>
                                  <p:childTnLst>
                                    <p:set>
                                      <p:cBhvr>
                                        <p:cTn id="34" fill="hold"/>
                                        <p:tgtEl>
                                          <p:spTgt spid="434"/>
                                        </p:tgtEl>
                                        <p:attrNameLst>
                                          <p:attrName>style.visibility</p:attrName>
                                        </p:attrNameLst>
                                      </p:cBhvr>
                                      <p:to>
                                        <p:strVal val="visible"/>
                                      </p:to>
                                    </p:set>
                                    <p:animEffect transition="in" filter="wipe(down)">
                                      <p:cBhvr>
                                        <p:cTn id="35" dur="500"/>
                                        <p:tgtEl>
                                          <p:spTgt spid="434"/>
                                        </p:tgtEl>
                                      </p:cBhvr>
                                    </p:animEffect>
                                  </p:childTnLst>
                                </p:cTn>
                              </p:par>
                            </p:childTnLst>
                          </p:cTn>
                        </p:par>
                        <p:par>
                          <p:cTn id="36" fill="hold">
                            <p:stCondLst>
                              <p:cond delay="4500"/>
                            </p:stCondLst>
                            <p:childTnLst>
                              <p:par>
                                <p:cTn id="37" presetID="22" presetClass="entr" presetSubtype="1" fill="hold" grpId="8" nodeType="afterEffect">
                                  <p:stCondLst>
                                    <p:cond delay="0"/>
                                  </p:stCondLst>
                                  <p:iterate>
                                    <p:tmAbs val="0"/>
                                  </p:iterate>
                                  <p:childTnLst>
                                    <p:set>
                                      <p:cBhvr>
                                        <p:cTn id="38" fill="hold"/>
                                        <p:tgtEl>
                                          <p:spTgt spid="435"/>
                                        </p:tgtEl>
                                        <p:attrNameLst>
                                          <p:attrName>style.visibility</p:attrName>
                                        </p:attrNameLst>
                                      </p:cBhvr>
                                      <p:to>
                                        <p:strVal val="visible"/>
                                      </p:to>
                                    </p:set>
                                    <p:animEffect transition="in" filter="wipe(up)">
                                      <p:cBhvr>
                                        <p:cTn id="39" dur="500"/>
                                        <p:tgtEl>
                                          <p:spTgt spid="435"/>
                                        </p:tgtEl>
                                      </p:cBhvr>
                                    </p:animEffect>
                                  </p:childTnLst>
                                </p:cTn>
                              </p:par>
                            </p:childTnLst>
                          </p:cTn>
                        </p:par>
                        <p:par>
                          <p:cTn id="40" fill="hold">
                            <p:stCondLst>
                              <p:cond delay="5000"/>
                            </p:stCondLst>
                            <p:childTnLst>
                              <p:par>
                                <p:cTn id="41" presetID="22" presetClass="entr" presetSubtype="8" fill="hold" grpId="9" nodeType="afterEffect">
                                  <p:stCondLst>
                                    <p:cond delay="0"/>
                                  </p:stCondLst>
                                  <p:iterate>
                                    <p:tmAbs val="0"/>
                                  </p:iterate>
                                  <p:childTnLst>
                                    <p:set>
                                      <p:cBhvr>
                                        <p:cTn id="42" fill="hold"/>
                                        <p:tgtEl>
                                          <p:spTgt spid="441"/>
                                        </p:tgtEl>
                                        <p:attrNameLst>
                                          <p:attrName>style.visibility</p:attrName>
                                        </p:attrNameLst>
                                      </p:cBhvr>
                                      <p:to>
                                        <p:strVal val="visible"/>
                                      </p:to>
                                    </p:set>
                                    <p:animEffect transition="in" filter="wipe(left)">
                                      <p:cBhvr>
                                        <p:cTn id="43" dur="500"/>
                                        <p:tgtEl>
                                          <p:spTgt spid="441"/>
                                        </p:tgtEl>
                                      </p:cBhvr>
                                    </p:animEffect>
                                  </p:childTnLst>
                                </p:cTn>
                              </p:par>
                            </p:childTnLst>
                          </p:cTn>
                        </p:par>
                        <p:par>
                          <p:cTn id="44" fill="hold">
                            <p:stCondLst>
                              <p:cond delay="5500"/>
                            </p:stCondLst>
                            <p:childTnLst>
                              <p:par>
                                <p:cTn id="45" presetID="22" presetClass="entr" presetSubtype="8" fill="hold" grpId="10" nodeType="afterEffect">
                                  <p:stCondLst>
                                    <p:cond delay="0"/>
                                  </p:stCondLst>
                                  <p:iterate>
                                    <p:tmAbs val="0"/>
                                  </p:iterate>
                                  <p:childTnLst>
                                    <p:set>
                                      <p:cBhvr>
                                        <p:cTn id="46" fill="hold"/>
                                        <p:tgtEl>
                                          <p:spTgt spid="438"/>
                                        </p:tgtEl>
                                        <p:attrNameLst>
                                          <p:attrName>style.visibility</p:attrName>
                                        </p:attrNameLst>
                                      </p:cBhvr>
                                      <p:to>
                                        <p:strVal val="visible"/>
                                      </p:to>
                                    </p:set>
                                    <p:animEffect transition="in" filter="wipe(left)">
                                      <p:cBhvr>
                                        <p:cTn id="47" dur="500"/>
                                        <p:tgtEl>
                                          <p:spTgt spid="438"/>
                                        </p:tgtEl>
                                      </p:cBhvr>
                                    </p:animEffect>
                                  </p:childTnLst>
                                </p:cTn>
                              </p:par>
                            </p:childTnLst>
                          </p:cTn>
                        </p:par>
                        <p:par>
                          <p:cTn id="48" fill="hold">
                            <p:stCondLst>
                              <p:cond delay="6000"/>
                            </p:stCondLst>
                            <p:childTnLst>
                              <p:par>
                                <p:cTn id="49" presetID="22" presetClass="entr" presetSubtype="8" fill="hold" grpId="11" nodeType="afterEffect">
                                  <p:stCondLst>
                                    <p:cond delay="0"/>
                                  </p:stCondLst>
                                  <p:iterate>
                                    <p:tmAbs val="0"/>
                                  </p:iterate>
                                  <p:childTnLst>
                                    <p:set>
                                      <p:cBhvr>
                                        <p:cTn id="50" fill="hold"/>
                                        <p:tgtEl>
                                          <p:spTgt spid="425"/>
                                        </p:tgtEl>
                                        <p:attrNameLst>
                                          <p:attrName>style.visibility</p:attrName>
                                        </p:attrNameLst>
                                      </p:cBhvr>
                                      <p:to>
                                        <p:strVal val="visible"/>
                                      </p:to>
                                    </p:set>
                                    <p:animEffect transition="in" filter="wipe(left)">
                                      <p:cBhvr>
                                        <p:cTn id="51"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11" animBg="1" advAuto="0"/>
      <p:bldP spid="428" grpId="1" animBg="1" advAuto="0"/>
      <p:bldP spid="431" grpId="2" animBg="1" advAuto="0"/>
      <p:bldP spid="432" grpId="6" animBg="1" advAuto="0"/>
      <p:bldP spid="433" grpId="5" animBg="1" advAuto="0"/>
      <p:bldP spid="434" grpId="7" animBg="1" advAuto="0"/>
      <p:bldP spid="435" grpId="8" animBg="1" advAuto="0"/>
      <p:bldP spid="438" grpId="10" animBg="1" advAuto="0"/>
      <p:bldP spid="441" grpId="9" animBg="1" advAuto="0"/>
      <p:bldP spid="442" grpId="3" animBg="1" advAuto="0"/>
      <p:bldP spid="443"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pSp>
        <p:nvGrpSpPr>
          <p:cNvPr id="451" name="Group 205"/>
          <p:cNvGrpSpPr/>
          <p:nvPr/>
        </p:nvGrpSpPr>
        <p:grpSpPr>
          <a:xfrm>
            <a:off x="2889735" y="2344404"/>
            <a:ext cx="3729842" cy="3424283"/>
            <a:chOff x="0" y="0"/>
            <a:chExt cx="3729840" cy="3424281"/>
          </a:xfrm>
        </p:grpSpPr>
        <p:sp>
          <p:nvSpPr>
            <p:cNvPr id="446" name="Rectangle 18"/>
            <p:cNvSpPr/>
            <p:nvPr/>
          </p:nvSpPr>
          <p:spPr>
            <a:xfrm>
              <a:off x="1293911" y="1815077"/>
              <a:ext cx="1157020" cy="1609205"/>
            </a:xfrm>
            <a:prstGeom prst="rect">
              <a:avLst/>
            </a:prstGeom>
            <a:gradFill flip="none" rotWithShape="1">
              <a:gsLst>
                <a:gs pos="33000">
                  <a:srgbClr val="F9F9F9"/>
                </a:gs>
                <a:gs pos="100000">
                  <a:srgbClr val="D7D7D7"/>
                </a:gs>
              </a:gsLst>
              <a:lin ang="5400000" scaled="0"/>
            </a:gradFill>
            <a:ln w="3175" cap="flat">
              <a:solidFill>
                <a:srgbClr val="EAEAEA"/>
              </a:solidFill>
              <a:prstDash val="solid"/>
              <a:round/>
            </a:ln>
            <a:effectLst>
              <a:outerShdw blurRad="50800" dist="38100" dir="5400000" rotWithShape="0">
                <a:srgbClr val="000000">
                  <a:alpha val="40000"/>
                </a:srgbClr>
              </a:outerShdw>
            </a:effectLst>
          </p:spPr>
          <p:txBody>
            <a:bodyPr wrap="square" lIns="45719" tIns="45719" rIns="45719" bIns="45719" numCol="1" anchor="ctr">
              <a:noAutofit/>
            </a:bodyPr>
            <a:lstStyle/>
            <a:p>
              <a:pPr>
                <a:lnSpc>
                  <a:spcPct val="120000"/>
                </a:lnSpc>
                <a:defRPr sz="1400">
                  <a:solidFill>
                    <a:srgbClr val="4D4D4D"/>
                  </a:solidFill>
                </a:defRPr>
              </a:pPr>
              <a:endParaRPr/>
            </a:p>
          </p:txBody>
        </p:sp>
        <p:sp>
          <p:nvSpPr>
            <p:cNvPr id="447" name="Freeform 19"/>
            <p:cNvSpPr/>
            <p:nvPr/>
          </p:nvSpPr>
          <p:spPr>
            <a:xfrm>
              <a:off x="-1" y="137877"/>
              <a:ext cx="3726953" cy="3090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68" y="21532"/>
                  </a:lnTo>
                  <a:lnTo>
                    <a:pt x="14132" y="21600"/>
                  </a:lnTo>
                  <a:lnTo>
                    <a:pt x="21600" y="68"/>
                  </a:lnTo>
                  <a:lnTo>
                    <a:pt x="0" y="0"/>
                  </a:lnTo>
                </a:path>
              </a:pathLst>
            </a:custGeom>
            <a:gradFill flip="none" rotWithShape="1">
              <a:gsLst>
                <a:gs pos="33000">
                  <a:srgbClr val="F9F9F9"/>
                </a:gs>
                <a:gs pos="100000">
                  <a:srgbClr val="D7D7D7"/>
                </a:gs>
              </a:gsLst>
              <a:lin ang="5400000" scaled="0"/>
            </a:gradFill>
            <a:ln w="3175" cap="flat">
              <a:solidFill>
                <a:srgbClr val="D7D7D7"/>
              </a:solidFill>
              <a:prstDash val="solid"/>
              <a:round/>
            </a:ln>
            <a:effectLst/>
          </p:spPr>
          <p:txBody>
            <a:bodyPr wrap="square" lIns="45719" tIns="45719" rIns="45719" bIns="45719" numCol="1" anchor="ctr">
              <a:noAutofit/>
            </a:bodyPr>
            <a:lstStyle/>
            <a:p>
              <a:pPr>
                <a:lnSpc>
                  <a:spcPct val="120000"/>
                </a:lnSpc>
                <a:defRPr sz="1400">
                  <a:solidFill>
                    <a:srgbClr val="4D4D4D"/>
                  </a:solidFill>
                </a:defRPr>
              </a:pPr>
              <a:endParaRPr/>
            </a:p>
          </p:txBody>
        </p:sp>
        <p:sp>
          <p:nvSpPr>
            <p:cNvPr id="448" name="Oval 20"/>
            <p:cNvSpPr/>
            <p:nvPr/>
          </p:nvSpPr>
          <p:spPr>
            <a:xfrm>
              <a:off x="22502" y="-1"/>
              <a:ext cx="3707339" cy="268201"/>
            </a:xfrm>
            <a:prstGeom prst="ellipse">
              <a:avLst/>
            </a:prstGeom>
            <a:gradFill flip="none" rotWithShape="1">
              <a:gsLst>
                <a:gs pos="33000">
                  <a:srgbClr val="F9F9F9"/>
                </a:gs>
                <a:gs pos="100000">
                  <a:srgbClr val="D7D7D7"/>
                </a:gs>
              </a:gsLst>
              <a:lin ang="5400000" scaled="0"/>
            </a:gradFill>
            <a:ln w="3175" cap="flat">
              <a:solidFill>
                <a:srgbClr val="D7D7D7"/>
              </a:solidFill>
              <a:prstDash val="solid"/>
              <a:round/>
            </a:ln>
            <a:effectLst/>
          </p:spPr>
          <p:txBody>
            <a:bodyPr wrap="square" lIns="45719" tIns="45719" rIns="45719" bIns="45719" numCol="1" anchor="ctr">
              <a:noAutofit/>
            </a:bodyPr>
            <a:lstStyle/>
            <a:p>
              <a:pPr>
                <a:lnSpc>
                  <a:spcPct val="120000"/>
                </a:lnSpc>
                <a:defRPr sz="1400">
                  <a:solidFill>
                    <a:srgbClr val="4D4D4D"/>
                  </a:solidFill>
                </a:defRPr>
              </a:pPr>
              <a:endParaRPr/>
            </a:p>
          </p:txBody>
        </p:sp>
        <p:sp>
          <p:nvSpPr>
            <p:cNvPr id="449" name="Oval 22"/>
            <p:cNvSpPr/>
            <p:nvPr/>
          </p:nvSpPr>
          <p:spPr>
            <a:xfrm>
              <a:off x="463182" y="1014252"/>
              <a:ext cx="2820353" cy="368305"/>
            </a:xfrm>
            <a:prstGeom prst="ellipse">
              <a:avLst/>
            </a:prstGeom>
            <a:gradFill flip="none" rotWithShape="1">
              <a:gsLst>
                <a:gs pos="33000">
                  <a:srgbClr val="F9F9F9"/>
                </a:gs>
                <a:gs pos="100000">
                  <a:srgbClr val="D7D7D7"/>
                </a:gs>
              </a:gsLst>
              <a:lin ang="5400000" scaled="0"/>
            </a:gradFill>
            <a:ln w="3175" cap="flat">
              <a:solidFill>
                <a:srgbClr val="D7D7D7"/>
              </a:solidFill>
              <a:prstDash val="solid"/>
              <a:round/>
            </a:ln>
            <a:effectLst/>
          </p:spPr>
          <p:txBody>
            <a:bodyPr wrap="square" lIns="45719" tIns="45719" rIns="45719" bIns="45719" numCol="1" anchor="ctr">
              <a:noAutofit/>
            </a:bodyPr>
            <a:lstStyle/>
            <a:p>
              <a:pPr>
                <a:lnSpc>
                  <a:spcPct val="120000"/>
                </a:lnSpc>
                <a:defRPr sz="1400">
                  <a:solidFill>
                    <a:srgbClr val="4D4D4D"/>
                  </a:solidFill>
                </a:defRPr>
              </a:pPr>
              <a:endParaRPr/>
            </a:p>
          </p:txBody>
        </p:sp>
        <p:sp>
          <p:nvSpPr>
            <p:cNvPr id="450" name="Oval 23"/>
            <p:cNvSpPr/>
            <p:nvPr/>
          </p:nvSpPr>
          <p:spPr>
            <a:xfrm>
              <a:off x="875734" y="2062501"/>
              <a:ext cx="1957745" cy="370193"/>
            </a:xfrm>
            <a:prstGeom prst="ellipse">
              <a:avLst/>
            </a:prstGeom>
            <a:gradFill flip="none" rotWithShape="1">
              <a:gsLst>
                <a:gs pos="33000">
                  <a:srgbClr val="F9F9F9"/>
                </a:gs>
                <a:gs pos="100000">
                  <a:srgbClr val="D7D7D7"/>
                </a:gs>
              </a:gsLst>
              <a:lin ang="5400000" scaled="0"/>
            </a:gradFill>
            <a:ln w="3175" cap="flat">
              <a:solidFill>
                <a:srgbClr val="D7D7D7"/>
              </a:solidFill>
              <a:prstDash val="solid"/>
              <a:round/>
            </a:ln>
            <a:effectLst/>
          </p:spPr>
          <p:txBody>
            <a:bodyPr wrap="square" lIns="45719" tIns="45719" rIns="45719" bIns="45719" numCol="1" anchor="ctr">
              <a:noAutofit/>
            </a:bodyPr>
            <a:lstStyle/>
            <a:p>
              <a:pPr>
                <a:lnSpc>
                  <a:spcPct val="120000"/>
                </a:lnSpc>
                <a:defRPr sz="1400">
                  <a:solidFill>
                    <a:srgbClr val="4D4D4D"/>
                  </a:solidFill>
                </a:defRPr>
              </a:pPr>
              <a:endParaRPr/>
            </a:p>
          </p:txBody>
        </p:sp>
      </p:grpSp>
      <p:sp>
        <p:nvSpPr>
          <p:cNvPr id="452" name="AutoShape 24"/>
          <p:cNvSpPr/>
          <p:nvPr/>
        </p:nvSpPr>
        <p:spPr>
          <a:xfrm rot="16200000" flipH="1">
            <a:off x="3974341" y="2495703"/>
            <a:ext cx="322976" cy="579448"/>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3" name="Freeform 25"/>
          <p:cNvSpPr/>
          <p:nvPr/>
        </p:nvSpPr>
        <p:spPr>
          <a:xfrm>
            <a:off x="5749468" y="3141452"/>
            <a:ext cx="902855" cy="586049"/>
          </a:xfrm>
          <a:custGeom>
            <a:avLst/>
            <a:gdLst/>
            <a:ahLst/>
            <a:cxnLst>
              <a:cxn ang="0">
                <a:pos x="wd2" y="hd2"/>
              </a:cxn>
              <a:cxn ang="5400000">
                <a:pos x="wd2" y="hd2"/>
              </a:cxn>
              <a:cxn ang="10800000">
                <a:pos x="wd2" y="hd2"/>
              </a:cxn>
              <a:cxn ang="16200000">
                <a:pos x="wd2" y="hd2"/>
              </a:cxn>
            </a:cxnLst>
            <a:rect l="0" t="0" r="r" b="b"/>
            <a:pathLst>
              <a:path w="21600" h="21600" extrusionOk="0">
                <a:moveTo>
                  <a:pt x="21531" y="5728"/>
                </a:moveTo>
                <a:lnTo>
                  <a:pt x="21600" y="20884"/>
                </a:lnTo>
                <a:lnTo>
                  <a:pt x="11663" y="21600"/>
                </a:lnTo>
                <a:lnTo>
                  <a:pt x="14285" y="17304"/>
                </a:lnTo>
                <a:lnTo>
                  <a:pt x="9799" y="10024"/>
                </a:lnTo>
                <a:lnTo>
                  <a:pt x="8764" y="9308"/>
                </a:lnTo>
                <a:lnTo>
                  <a:pt x="7660" y="9547"/>
                </a:lnTo>
                <a:lnTo>
                  <a:pt x="6349" y="10502"/>
                </a:lnTo>
                <a:lnTo>
                  <a:pt x="4831" y="12530"/>
                </a:lnTo>
                <a:lnTo>
                  <a:pt x="3450" y="14798"/>
                </a:lnTo>
                <a:lnTo>
                  <a:pt x="0" y="9189"/>
                </a:lnTo>
                <a:lnTo>
                  <a:pt x="2346" y="5490"/>
                </a:lnTo>
                <a:lnTo>
                  <a:pt x="3312" y="4296"/>
                </a:lnTo>
                <a:lnTo>
                  <a:pt x="4624" y="2864"/>
                </a:lnTo>
                <a:lnTo>
                  <a:pt x="5659" y="2029"/>
                </a:lnTo>
                <a:lnTo>
                  <a:pt x="6625" y="1074"/>
                </a:lnTo>
                <a:lnTo>
                  <a:pt x="7729" y="358"/>
                </a:lnTo>
                <a:lnTo>
                  <a:pt x="8902" y="0"/>
                </a:lnTo>
                <a:lnTo>
                  <a:pt x="10213" y="0"/>
                </a:lnTo>
                <a:lnTo>
                  <a:pt x="11318" y="119"/>
                </a:lnTo>
                <a:lnTo>
                  <a:pt x="12491" y="597"/>
                </a:lnTo>
                <a:lnTo>
                  <a:pt x="13664" y="1551"/>
                </a:lnTo>
                <a:lnTo>
                  <a:pt x="14354" y="2745"/>
                </a:lnTo>
                <a:lnTo>
                  <a:pt x="18978" y="9786"/>
                </a:lnTo>
                <a:lnTo>
                  <a:pt x="21531" y="5728"/>
                </a:lnTo>
              </a:path>
            </a:pathLst>
          </a:cu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4" name="Freeform 26"/>
          <p:cNvSpPr/>
          <p:nvPr/>
        </p:nvSpPr>
        <p:spPr>
          <a:xfrm>
            <a:off x="5297537" y="4267139"/>
            <a:ext cx="906602" cy="589807"/>
          </a:xfrm>
          <a:custGeom>
            <a:avLst/>
            <a:gdLst/>
            <a:ahLst/>
            <a:cxnLst>
              <a:cxn ang="0">
                <a:pos x="wd2" y="hd2"/>
              </a:cxn>
              <a:cxn ang="5400000">
                <a:pos x="wd2" y="hd2"/>
              </a:cxn>
              <a:cxn ang="10800000">
                <a:pos x="wd2" y="hd2"/>
              </a:cxn>
              <a:cxn ang="16200000">
                <a:pos x="wd2" y="hd2"/>
              </a:cxn>
            </a:cxnLst>
            <a:rect l="0" t="0" r="r" b="b"/>
            <a:pathLst>
              <a:path w="21600" h="21600" extrusionOk="0">
                <a:moveTo>
                  <a:pt x="21531" y="5728"/>
                </a:moveTo>
                <a:lnTo>
                  <a:pt x="21600" y="20884"/>
                </a:lnTo>
                <a:lnTo>
                  <a:pt x="11694" y="21600"/>
                </a:lnTo>
                <a:lnTo>
                  <a:pt x="14308" y="17304"/>
                </a:lnTo>
                <a:lnTo>
                  <a:pt x="9837" y="10024"/>
                </a:lnTo>
                <a:lnTo>
                  <a:pt x="8736" y="9308"/>
                </a:lnTo>
                <a:lnTo>
                  <a:pt x="7636" y="9547"/>
                </a:lnTo>
                <a:lnTo>
                  <a:pt x="6397" y="10502"/>
                </a:lnTo>
                <a:lnTo>
                  <a:pt x="4815" y="12530"/>
                </a:lnTo>
                <a:lnTo>
                  <a:pt x="3439" y="14798"/>
                </a:lnTo>
                <a:lnTo>
                  <a:pt x="0" y="9189"/>
                </a:lnTo>
                <a:lnTo>
                  <a:pt x="2339" y="5490"/>
                </a:lnTo>
                <a:lnTo>
                  <a:pt x="3302" y="4296"/>
                </a:lnTo>
                <a:lnTo>
                  <a:pt x="4609" y="2864"/>
                </a:lnTo>
                <a:lnTo>
                  <a:pt x="5641" y="2029"/>
                </a:lnTo>
                <a:lnTo>
                  <a:pt x="6604" y="1074"/>
                </a:lnTo>
                <a:lnTo>
                  <a:pt x="7704" y="358"/>
                </a:lnTo>
                <a:lnTo>
                  <a:pt x="8874" y="0"/>
                </a:lnTo>
                <a:lnTo>
                  <a:pt x="10250" y="0"/>
                </a:lnTo>
                <a:lnTo>
                  <a:pt x="11350" y="119"/>
                </a:lnTo>
                <a:lnTo>
                  <a:pt x="12520" y="597"/>
                </a:lnTo>
                <a:lnTo>
                  <a:pt x="13689" y="1551"/>
                </a:lnTo>
                <a:lnTo>
                  <a:pt x="14377" y="2745"/>
                </a:lnTo>
                <a:lnTo>
                  <a:pt x="18986" y="9786"/>
                </a:lnTo>
                <a:lnTo>
                  <a:pt x="21531" y="5728"/>
                </a:lnTo>
              </a:path>
            </a:pathLst>
          </a:cu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5" name="Freeform 27"/>
          <p:cNvSpPr/>
          <p:nvPr/>
        </p:nvSpPr>
        <p:spPr>
          <a:xfrm>
            <a:off x="5946366" y="2011987"/>
            <a:ext cx="902855" cy="593580"/>
          </a:xfrm>
          <a:custGeom>
            <a:avLst/>
            <a:gdLst/>
            <a:ahLst/>
            <a:cxnLst>
              <a:cxn ang="0">
                <a:pos x="wd2" y="hd2"/>
              </a:cxn>
              <a:cxn ang="5400000">
                <a:pos x="wd2" y="hd2"/>
              </a:cxn>
              <a:cxn ang="10800000">
                <a:pos x="wd2" y="hd2"/>
              </a:cxn>
              <a:cxn ang="16200000">
                <a:pos x="wd2" y="hd2"/>
              </a:cxn>
            </a:cxnLst>
            <a:rect l="0" t="0" r="r" b="b"/>
            <a:pathLst>
              <a:path w="21600" h="21600" extrusionOk="0">
                <a:moveTo>
                  <a:pt x="21531" y="5697"/>
                </a:moveTo>
                <a:lnTo>
                  <a:pt x="21600" y="20888"/>
                </a:lnTo>
                <a:lnTo>
                  <a:pt x="11663" y="21600"/>
                </a:lnTo>
                <a:lnTo>
                  <a:pt x="14285" y="17327"/>
                </a:lnTo>
                <a:lnTo>
                  <a:pt x="9799" y="10088"/>
                </a:lnTo>
                <a:lnTo>
                  <a:pt x="8764" y="9257"/>
                </a:lnTo>
                <a:lnTo>
                  <a:pt x="7660" y="9613"/>
                </a:lnTo>
                <a:lnTo>
                  <a:pt x="6349" y="10563"/>
                </a:lnTo>
                <a:lnTo>
                  <a:pt x="4831" y="12462"/>
                </a:lnTo>
                <a:lnTo>
                  <a:pt x="3450" y="14835"/>
                </a:lnTo>
                <a:lnTo>
                  <a:pt x="0" y="9257"/>
                </a:lnTo>
                <a:lnTo>
                  <a:pt x="2346" y="5578"/>
                </a:lnTo>
                <a:lnTo>
                  <a:pt x="3312" y="4273"/>
                </a:lnTo>
                <a:lnTo>
                  <a:pt x="4624" y="2848"/>
                </a:lnTo>
                <a:lnTo>
                  <a:pt x="5659" y="2018"/>
                </a:lnTo>
                <a:lnTo>
                  <a:pt x="6625" y="1068"/>
                </a:lnTo>
                <a:lnTo>
                  <a:pt x="7729" y="356"/>
                </a:lnTo>
                <a:lnTo>
                  <a:pt x="8902" y="0"/>
                </a:lnTo>
                <a:lnTo>
                  <a:pt x="10213" y="0"/>
                </a:lnTo>
                <a:lnTo>
                  <a:pt x="11318" y="119"/>
                </a:lnTo>
                <a:lnTo>
                  <a:pt x="12491" y="593"/>
                </a:lnTo>
                <a:lnTo>
                  <a:pt x="13664" y="1543"/>
                </a:lnTo>
                <a:lnTo>
                  <a:pt x="14354" y="2730"/>
                </a:lnTo>
                <a:lnTo>
                  <a:pt x="18978" y="9732"/>
                </a:lnTo>
                <a:lnTo>
                  <a:pt x="21531" y="5697"/>
                </a:lnTo>
              </a:path>
            </a:pathLst>
          </a:cu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6" name="Rectangle 28"/>
          <p:cNvSpPr/>
          <p:nvPr/>
        </p:nvSpPr>
        <p:spPr>
          <a:xfrm>
            <a:off x="3999874" y="1904328"/>
            <a:ext cx="268159" cy="640283"/>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7" name="AutoShape 29"/>
          <p:cNvSpPr/>
          <p:nvPr/>
        </p:nvSpPr>
        <p:spPr>
          <a:xfrm rot="16200000" flipH="1">
            <a:off x="4626924" y="2495703"/>
            <a:ext cx="322976" cy="579448"/>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8" name="Rectangle 30"/>
          <p:cNvSpPr/>
          <p:nvPr/>
        </p:nvSpPr>
        <p:spPr>
          <a:xfrm>
            <a:off x="4652455" y="1904328"/>
            <a:ext cx="270035" cy="640283"/>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59" name="AutoShape 31"/>
          <p:cNvSpPr/>
          <p:nvPr/>
        </p:nvSpPr>
        <p:spPr>
          <a:xfrm rot="16200000" flipH="1">
            <a:off x="5269191" y="2498515"/>
            <a:ext cx="322976" cy="573822"/>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0" name="Rectangle 32"/>
          <p:cNvSpPr/>
          <p:nvPr/>
        </p:nvSpPr>
        <p:spPr>
          <a:xfrm>
            <a:off x="5293786" y="1904328"/>
            <a:ext cx="271910" cy="640283"/>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1" name="AutoShape 33"/>
          <p:cNvSpPr/>
          <p:nvPr/>
        </p:nvSpPr>
        <p:spPr>
          <a:xfrm rot="16200000" flipH="1">
            <a:off x="4208731" y="3593057"/>
            <a:ext cx="326753" cy="579448"/>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2" name="Rectangle 34"/>
          <p:cNvSpPr/>
          <p:nvPr/>
        </p:nvSpPr>
        <p:spPr>
          <a:xfrm>
            <a:off x="4239905" y="3024351"/>
            <a:ext cx="266284" cy="638394"/>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3" name="AutoShape 35"/>
          <p:cNvSpPr/>
          <p:nvPr/>
        </p:nvSpPr>
        <p:spPr>
          <a:xfrm rot="16200000" flipH="1">
            <a:off x="4855681" y="3593053"/>
            <a:ext cx="328642" cy="577573"/>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4" name="Rectangle 36"/>
          <p:cNvSpPr/>
          <p:nvPr/>
        </p:nvSpPr>
        <p:spPr>
          <a:xfrm>
            <a:off x="4884985" y="3024351"/>
            <a:ext cx="270035" cy="638394"/>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5" name="AutoShape 37"/>
          <p:cNvSpPr/>
          <p:nvPr/>
        </p:nvSpPr>
        <p:spPr>
          <a:xfrm rot="16200000" flipH="1">
            <a:off x="4532212" y="4663009"/>
            <a:ext cx="326752" cy="573822"/>
          </a:xfrm>
          <a:prstGeom prst="rightArrow">
            <a:avLst>
              <a:gd name="adj1" fmla="val 50000"/>
              <a:gd name="adj2" fmla="val 62505"/>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6" name="Rectangle 38"/>
          <p:cNvSpPr/>
          <p:nvPr/>
        </p:nvSpPr>
        <p:spPr>
          <a:xfrm>
            <a:off x="4562445" y="4089599"/>
            <a:ext cx="270035" cy="640283"/>
          </a:xfrm>
          <a:prstGeom prst="rect">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
        <p:nvSpPr>
          <p:cNvPr id="467" name="Rectangle 39"/>
          <p:cNvSpPr txBox="1"/>
          <p:nvPr/>
        </p:nvSpPr>
        <p:spPr>
          <a:xfrm>
            <a:off x="7392172" y="2528004"/>
            <a:ext cx="3572322" cy="438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defRPr sz="1900">
                <a:solidFill>
                  <a:srgbClr val="414455"/>
                </a:solidFill>
                <a:latin typeface="微软雅黑"/>
                <a:ea typeface="微软雅黑"/>
                <a:cs typeface="微软雅黑"/>
                <a:sym typeface="微软雅黑"/>
              </a:defRPr>
            </a:lvl1pPr>
          </a:lstStyle>
          <a:p>
            <a:r>
              <a:t>添加标题</a:t>
            </a:r>
          </a:p>
        </p:txBody>
      </p:sp>
      <p:sp>
        <p:nvSpPr>
          <p:cNvPr id="468" name="Rectangle 40"/>
          <p:cNvSpPr txBox="1"/>
          <p:nvPr/>
        </p:nvSpPr>
        <p:spPr>
          <a:xfrm>
            <a:off x="7392172" y="2952579"/>
            <a:ext cx="3572322" cy="14087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lnSpc>
                <a:spcPct val="130000"/>
              </a:lnSpc>
              <a:defRPr sz="12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469" name="Rectangle 41"/>
          <p:cNvSpPr txBox="1"/>
          <p:nvPr/>
        </p:nvSpPr>
        <p:spPr>
          <a:xfrm>
            <a:off x="7392172" y="4132648"/>
            <a:ext cx="3572322" cy="438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defRPr sz="1900">
                <a:solidFill>
                  <a:srgbClr val="414455"/>
                </a:solidFill>
                <a:latin typeface="微软雅黑"/>
                <a:ea typeface="微软雅黑"/>
                <a:cs typeface="微软雅黑"/>
                <a:sym typeface="微软雅黑"/>
              </a:defRPr>
            </a:lvl1pPr>
          </a:lstStyle>
          <a:p>
            <a:r>
              <a:t>添加标题</a:t>
            </a:r>
          </a:p>
        </p:txBody>
      </p:sp>
      <p:sp>
        <p:nvSpPr>
          <p:cNvPr id="470" name="Rectangle 42"/>
          <p:cNvSpPr txBox="1"/>
          <p:nvPr/>
        </p:nvSpPr>
        <p:spPr>
          <a:xfrm>
            <a:off x="7392172" y="4555335"/>
            <a:ext cx="3572322" cy="11661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41" tIns="54141" rIns="54141" bIns="54141">
            <a:spAutoFit/>
          </a:bodyPr>
          <a:lstStyle>
            <a:lvl1pPr>
              <a:lnSpc>
                <a:spcPct val="130000"/>
              </a:lnSpc>
              <a:defRPr sz="12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471" name="AutoShape 21"/>
          <p:cNvSpPr/>
          <p:nvPr/>
        </p:nvSpPr>
        <p:spPr>
          <a:xfrm rot="16200000" flipH="1">
            <a:off x="3220746" y="1926172"/>
            <a:ext cx="515627" cy="558821"/>
          </a:xfrm>
          <a:prstGeom prst="rightArrow">
            <a:avLst>
              <a:gd name="adj1" fmla="val 50000"/>
              <a:gd name="adj2" fmla="val 29014"/>
            </a:avLst>
          </a:prstGeom>
          <a:solidFill>
            <a:srgbClr val="414455"/>
          </a:solidFill>
          <a:ln w="3175">
            <a:solidFill>
              <a:srgbClr val="D7D7D7"/>
            </a:solidFill>
            <a:miter/>
          </a:ln>
          <a:effectLst>
            <a:outerShdw dist="38100" dir="5400000" rotWithShape="0">
              <a:srgbClr val="000000">
                <a:alpha val="39999"/>
              </a:srgbClr>
            </a:outerShdw>
          </a:effectLst>
        </p:spPr>
        <p:txBody>
          <a:bodyPr lIns="45719" rIns="45719" anchor="ctr"/>
          <a:lstStyle/>
          <a:p>
            <a:pPr>
              <a:lnSpc>
                <a:spcPct val="120000"/>
              </a:lnSpc>
              <a:spcBef>
                <a:spcPts val="700"/>
              </a:spcBef>
              <a:defRPr sz="3300">
                <a:solidFill>
                  <a:srgbClr val="FFFFFF"/>
                </a:solidFill>
                <a:latin typeface="Impact"/>
                <a:ea typeface="Impact"/>
                <a:cs typeface="Impact"/>
                <a:sym typeface="Impac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1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451"/>
                                        </p:tgtEl>
                                        <p:attrNameLst>
                                          <p:attrName>style.visibility</p:attrName>
                                        </p:attrNameLst>
                                      </p:cBhvr>
                                      <p:to>
                                        <p:strVal val="visible"/>
                                      </p:to>
                                    </p:set>
                                    <p:anim calcmode="lin" valueType="num">
                                      <p:cBhvr>
                                        <p:cTn id="7" dur="1000" fill="hold"/>
                                        <p:tgtEl>
                                          <p:spTgt spid="451"/>
                                        </p:tgtEl>
                                        <p:attrNameLst>
                                          <p:attrName>ppt_x</p:attrName>
                                        </p:attrNameLst>
                                      </p:cBhvr>
                                      <p:tavLst>
                                        <p:tav tm="0">
                                          <p:val>
                                            <p:strVal val="#ppt_x"/>
                                          </p:val>
                                        </p:tav>
                                        <p:tav tm="100000">
                                          <p:val>
                                            <p:strVal val="#ppt_x"/>
                                          </p:val>
                                        </p:tav>
                                      </p:tavLst>
                                    </p:anim>
                                    <p:anim calcmode="lin" valueType="num">
                                      <p:cBhvr>
                                        <p:cTn id="8" dur="1000" fill="hold"/>
                                        <p:tgtEl>
                                          <p:spTgt spid="45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0"/>
                                  </p:stCondLst>
                                  <p:iterate>
                                    <p:tmAbs val="0"/>
                                  </p:iterate>
                                  <p:childTnLst>
                                    <p:set>
                                      <p:cBhvr>
                                        <p:cTn id="11" fill="hold"/>
                                        <p:tgtEl>
                                          <p:spTgt spid="471"/>
                                        </p:tgtEl>
                                        <p:attrNameLst>
                                          <p:attrName>style.visibility</p:attrName>
                                        </p:attrNameLst>
                                      </p:cBhvr>
                                      <p:to>
                                        <p:strVal val="visible"/>
                                      </p:to>
                                    </p:set>
                                    <p:anim calcmode="lin" valueType="num">
                                      <p:cBhvr>
                                        <p:cTn id="12" dur="1000" fill="hold"/>
                                        <p:tgtEl>
                                          <p:spTgt spid="471"/>
                                        </p:tgtEl>
                                        <p:attrNameLst>
                                          <p:attrName>ppt_x</p:attrName>
                                        </p:attrNameLst>
                                      </p:cBhvr>
                                      <p:tavLst>
                                        <p:tav tm="0">
                                          <p:val>
                                            <p:strVal val="#ppt_x"/>
                                          </p:val>
                                        </p:tav>
                                        <p:tav tm="100000">
                                          <p:val>
                                            <p:strVal val="#ppt_x"/>
                                          </p:val>
                                        </p:tav>
                                      </p:tavLst>
                                    </p:anim>
                                    <p:anim calcmode="lin" valueType="num">
                                      <p:cBhvr>
                                        <p:cTn id="13" dur="1000" fill="hold"/>
                                        <p:tgtEl>
                                          <p:spTgt spid="471"/>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grpId="3" nodeType="afterEffect">
                                  <p:stCondLst>
                                    <p:cond delay="0"/>
                                  </p:stCondLst>
                                  <p:iterate>
                                    <p:tmAbs val="0"/>
                                  </p:iterate>
                                  <p:childTnLst>
                                    <p:set>
                                      <p:cBhvr>
                                        <p:cTn id="16" fill="hold"/>
                                        <p:tgtEl>
                                          <p:spTgt spid="452"/>
                                        </p:tgtEl>
                                        <p:attrNameLst>
                                          <p:attrName>style.visibility</p:attrName>
                                        </p:attrNameLst>
                                      </p:cBhvr>
                                      <p:to>
                                        <p:strVal val="visible"/>
                                      </p:to>
                                    </p:set>
                                    <p:anim calcmode="lin" valueType="num">
                                      <p:cBhvr>
                                        <p:cTn id="17" dur="1000" fill="hold"/>
                                        <p:tgtEl>
                                          <p:spTgt spid="452"/>
                                        </p:tgtEl>
                                        <p:attrNameLst>
                                          <p:attrName>ppt_x</p:attrName>
                                        </p:attrNameLst>
                                      </p:cBhvr>
                                      <p:tavLst>
                                        <p:tav tm="0">
                                          <p:val>
                                            <p:strVal val="#ppt_x"/>
                                          </p:val>
                                        </p:tav>
                                        <p:tav tm="100000">
                                          <p:val>
                                            <p:strVal val="#ppt_x"/>
                                          </p:val>
                                        </p:tav>
                                      </p:tavLst>
                                    </p:anim>
                                    <p:anim calcmode="lin" valueType="num">
                                      <p:cBhvr>
                                        <p:cTn id="18" dur="1000" fill="hold"/>
                                        <p:tgtEl>
                                          <p:spTgt spid="452"/>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ID="2" presetClass="entr" presetSubtype="1" fill="hold" grpId="4" nodeType="afterEffect">
                                  <p:stCondLst>
                                    <p:cond delay="0"/>
                                  </p:stCondLst>
                                  <p:iterate>
                                    <p:tmAbs val="0"/>
                                  </p:iterate>
                                  <p:childTnLst>
                                    <p:set>
                                      <p:cBhvr>
                                        <p:cTn id="21" fill="hold"/>
                                        <p:tgtEl>
                                          <p:spTgt spid="456"/>
                                        </p:tgtEl>
                                        <p:attrNameLst>
                                          <p:attrName>style.visibility</p:attrName>
                                        </p:attrNameLst>
                                      </p:cBhvr>
                                      <p:to>
                                        <p:strVal val="visible"/>
                                      </p:to>
                                    </p:set>
                                    <p:anim calcmode="lin" valueType="num">
                                      <p:cBhvr>
                                        <p:cTn id="22" dur="1000" fill="hold"/>
                                        <p:tgtEl>
                                          <p:spTgt spid="456"/>
                                        </p:tgtEl>
                                        <p:attrNameLst>
                                          <p:attrName>ppt_x</p:attrName>
                                        </p:attrNameLst>
                                      </p:cBhvr>
                                      <p:tavLst>
                                        <p:tav tm="0">
                                          <p:val>
                                            <p:strVal val="#ppt_x"/>
                                          </p:val>
                                        </p:tav>
                                        <p:tav tm="100000">
                                          <p:val>
                                            <p:strVal val="#ppt_x"/>
                                          </p:val>
                                        </p:tav>
                                      </p:tavLst>
                                    </p:anim>
                                    <p:anim calcmode="lin" valueType="num">
                                      <p:cBhvr>
                                        <p:cTn id="23" dur="1000" fill="hold"/>
                                        <p:tgtEl>
                                          <p:spTgt spid="456"/>
                                        </p:tgtEl>
                                        <p:attrNameLst>
                                          <p:attrName>ppt_y</p:attrName>
                                        </p:attrNameLst>
                                      </p:cBhvr>
                                      <p:tavLst>
                                        <p:tav tm="0">
                                          <p:val>
                                            <p:strVal val="0-#ppt_h/2"/>
                                          </p:val>
                                        </p:tav>
                                        <p:tav tm="100000">
                                          <p:val>
                                            <p:strVal val="#ppt_y"/>
                                          </p:val>
                                        </p:tav>
                                      </p:tavLst>
                                    </p:anim>
                                  </p:childTnLst>
                                </p:cTn>
                              </p:par>
                            </p:childTnLst>
                          </p:cTn>
                        </p:par>
                        <p:par>
                          <p:cTn id="24" fill="hold">
                            <p:stCondLst>
                              <p:cond delay="4000"/>
                            </p:stCondLst>
                            <p:childTnLst>
                              <p:par>
                                <p:cTn id="25" presetID="2" presetClass="entr" presetSubtype="1" fill="hold" grpId="5" nodeType="afterEffect">
                                  <p:stCondLst>
                                    <p:cond delay="0"/>
                                  </p:stCondLst>
                                  <p:iterate>
                                    <p:tmAbs val="0"/>
                                  </p:iterate>
                                  <p:childTnLst>
                                    <p:set>
                                      <p:cBhvr>
                                        <p:cTn id="26" fill="hold"/>
                                        <p:tgtEl>
                                          <p:spTgt spid="457"/>
                                        </p:tgtEl>
                                        <p:attrNameLst>
                                          <p:attrName>style.visibility</p:attrName>
                                        </p:attrNameLst>
                                      </p:cBhvr>
                                      <p:to>
                                        <p:strVal val="visible"/>
                                      </p:to>
                                    </p:set>
                                    <p:anim calcmode="lin" valueType="num">
                                      <p:cBhvr>
                                        <p:cTn id="27" dur="1000" fill="hold"/>
                                        <p:tgtEl>
                                          <p:spTgt spid="457"/>
                                        </p:tgtEl>
                                        <p:attrNameLst>
                                          <p:attrName>ppt_x</p:attrName>
                                        </p:attrNameLst>
                                      </p:cBhvr>
                                      <p:tavLst>
                                        <p:tav tm="0">
                                          <p:val>
                                            <p:strVal val="#ppt_x"/>
                                          </p:val>
                                        </p:tav>
                                        <p:tav tm="100000">
                                          <p:val>
                                            <p:strVal val="#ppt_x"/>
                                          </p:val>
                                        </p:tav>
                                      </p:tavLst>
                                    </p:anim>
                                    <p:anim calcmode="lin" valueType="num">
                                      <p:cBhvr>
                                        <p:cTn id="28" dur="1000" fill="hold"/>
                                        <p:tgtEl>
                                          <p:spTgt spid="457"/>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ID="2" presetClass="entr" presetSubtype="1" fill="hold" grpId="6" nodeType="afterEffect">
                                  <p:stCondLst>
                                    <p:cond delay="0"/>
                                  </p:stCondLst>
                                  <p:iterate>
                                    <p:tmAbs val="0"/>
                                  </p:iterate>
                                  <p:childTnLst>
                                    <p:set>
                                      <p:cBhvr>
                                        <p:cTn id="31" fill="hold"/>
                                        <p:tgtEl>
                                          <p:spTgt spid="458"/>
                                        </p:tgtEl>
                                        <p:attrNameLst>
                                          <p:attrName>style.visibility</p:attrName>
                                        </p:attrNameLst>
                                      </p:cBhvr>
                                      <p:to>
                                        <p:strVal val="visible"/>
                                      </p:to>
                                    </p:set>
                                    <p:anim calcmode="lin" valueType="num">
                                      <p:cBhvr>
                                        <p:cTn id="32" dur="1000" fill="hold"/>
                                        <p:tgtEl>
                                          <p:spTgt spid="458"/>
                                        </p:tgtEl>
                                        <p:attrNameLst>
                                          <p:attrName>ppt_x</p:attrName>
                                        </p:attrNameLst>
                                      </p:cBhvr>
                                      <p:tavLst>
                                        <p:tav tm="0">
                                          <p:val>
                                            <p:strVal val="#ppt_x"/>
                                          </p:val>
                                        </p:tav>
                                        <p:tav tm="100000">
                                          <p:val>
                                            <p:strVal val="#ppt_x"/>
                                          </p:val>
                                        </p:tav>
                                      </p:tavLst>
                                    </p:anim>
                                    <p:anim calcmode="lin" valueType="num">
                                      <p:cBhvr>
                                        <p:cTn id="33" dur="1000" fill="hold"/>
                                        <p:tgtEl>
                                          <p:spTgt spid="458"/>
                                        </p:tgtEl>
                                        <p:attrNameLst>
                                          <p:attrName>ppt_y</p:attrName>
                                        </p:attrNameLst>
                                      </p:cBhvr>
                                      <p:tavLst>
                                        <p:tav tm="0">
                                          <p:val>
                                            <p:strVal val="0-#ppt_h/2"/>
                                          </p:val>
                                        </p:tav>
                                        <p:tav tm="100000">
                                          <p:val>
                                            <p:strVal val="#ppt_y"/>
                                          </p:val>
                                        </p:tav>
                                      </p:tavLst>
                                    </p:anim>
                                  </p:childTnLst>
                                </p:cTn>
                              </p:par>
                            </p:childTnLst>
                          </p:cTn>
                        </p:par>
                        <p:par>
                          <p:cTn id="34" fill="hold">
                            <p:stCondLst>
                              <p:cond delay="6000"/>
                            </p:stCondLst>
                            <p:childTnLst>
                              <p:par>
                                <p:cTn id="35" presetID="2" presetClass="entr" presetSubtype="1" fill="hold" grpId="7" nodeType="afterEffect">
                                  <p:stCondLst>
                                    <p:cond delay="0"/>
                                  </p:stCondLst>
                                  <p:iterate>
                                    <p:tmAbs val="0"/>
                                  </p:iterate>
                                  <p:childTnLst>
                                    <p:set>
                                      <p:cBhvr>
                                        <p:cTn id="36" fill="hold"/>
                                        <p:tgtEl>
                                          <p:spTgt spid="459"/>
                                        </p:tgtEl>
                                        <p:attrNameLst>
                                          <p:attrName>style.visibility</p:attrName>
                                        </p:attrNameLst>
                                      </p:cBhvr>
                                      <p:to>
                                        <p:strVal val="visible"/>
                                      </p:to>
                                    </p:set>
                                    <p:anim calcmode="lin" valueType="num">
                                      <p:cBhvr>
                                        <p:cTn id="37" dur="1000" fill="hold"/>
                                        <p:tgtEl>
                                          <p:spTgt spid="459"/>
                                        </p:tgtEl>
                                        <p:attrNameLst>
                                          <p:attrName>ppt_x</p:attrName>
                                        </p:attrNameLst>
                                      </p:cBhvr>
                                      <p:tavLst>
                                        <p:tav tm="0">
                                          <p:val>
                                            <p:strVal val="#ppt_x"/>
                                          </p:val>
                                        </p:tav>
                                        <p:tav tm="100000">
                                          <p:val>
                                            <p:strVal val="#ppt_x"/>
                                          </p:val>
                                        </p:tav>
                                      </p:tavLst>
                                    </p:anim>
                                    <p:anim calcmode="lin" valueType="num">
                                      <p:cBhvr>
                                        <p:cTn id="38" dur="1000" fill="hold"/>
                                        <p:tgtEl>
                                          <p:spTgt spid="459"/>
                                        </p:tgtEl>
                                        <p:attrNameLst>
                                          <p:attrName>ppt_y</p:attrName>
                                        </p:attrNameLst>
                                      </p:cBhvr>
                                      <p:tavLst>
                                        <p:tav tm="0">
                                          <p:val>
                                            <p:strVal val="0-#ppt_h/2"/>
                                          </p:val>
                                        </p:tav>
                                        <p:tav tm="100000">
                                          <p:val>
                                            <p:strVal val="#ppt_y"/>
                                          </p:val>
                                        </p:tav>
                                      </p:tavLst>
                                    </p:anim>
                                  </p:childTnLst>
                                </p:cTn>
                              </p:par>
                            </p:childTnLst>
                          </p:cTn>
                        </p:par>
                        <p:par>
                          <p:cTn id="39" fill="hold">
                            <p:stCondLst>
                              <p:cond delay="7000"/>
                            </p:stCondLst>
                            <p:childTnLst>
                              <p:par>
                                <p:cTn id="40" presetID="2" presetClass="entr" presetSubtype="1" fill="hold" grpId="8" nodeType="afterEffect">
                                  <p:stCondLst>
                                    <p:cond delay="0"/>
                                  </p:stCondLst>
                                  <p:iterate>
                                    <p:tmAbs val="0"/>
                                  </p:iterate>
                                  <p:childTnLst>
                                    <p:set>
                                      <p:cBhvr>
                                        <p:cTn id="41" fill="hold"/>
                                        <p:tgtEl>
                                          <p:spTgt spid="460"/>
                                        </p:tgtEl>
                                        <p:attrNameLst>
                                          <p:attrName>style.visibility</p:attrName>
                                        </p:attrNameLst>
                                      </p:cBhvr>
                                      <p:to>
                                        <p:strVal val="visible"/>
                                      </p:to>
                                    </p:set>
                                    <p:anim calcmode="lin" valueType="num">
                                      <p:cBhvr>
                                        <p:cTn id="42" dur="1000" fill="hold"/>
                                        <p:tgtEl>
                                          <p:spTgt spid="460"/>
                                        </p:tgtEl>
                                        <p:attrNameLst>
                                          <p:attrName>ppt_x</p:attrName>
                                        </p:attrNameLst>
                                      </p:cBhvr>
                                      <p:tavLst>
                                        <p:tav tm="0">
                                          <p:val>
                                            <p:strVal val="#ppt_x"/>
                                          </p:val>
                                        </p:tav>
                                        <p:tav tm="100000">
                                          <p:val>
                                            <p:strVal val="#ppt_x"/>
                                          </p:val>
                                        </p:tav>
                                      </p:tavLst>
                                    </p:anim>
                                    <p:anim calcmode="lin" valueType="num">
                                      <p:cBhvr>
                                        <p:cTn id="43" dur="1000" fill="hold"/>
                                        <p:tgtEl>
                                          <p:spTgt spid="460"/>
                                        </p:tgtEl>
                                        <p:attrNameLst>
                                          <p:attrName>ppt_y</p:attrName>
                                        </p:attrNameLst>
                                      </p:cBhvr>
                                      <p:tavLst>
                                        <p:tav tm="0">
                                          <p:val>
                                            <p:strVal val="0-#ppt_h/2"/>
                                          </p:val>
                                        </p:tav>
                                        <p:tav tm="100000">
                                          <p:val>
                                            <p:strVal val="#ppt_y"/>
                                          </p:val>
                                        </p:tav>
                                      </p:tavLst>
                                    </p:anim>
                                  </p:childTnLst>
                                </p:cTn>
                              </p:par>
                            </p:childTnLst>
                          </p:cTn>
                        </p:par>
                        <p:par>
                          <p:cTn id="44" fill="hold">
                            <p:stCondLst>
                              <p:cond delay="8000"/>
                            </p:stCondLst>
                            <p:childTnLst>
                              <p:par>
                                <p:cTn id="45" presetID="2" presetClass="entr" presetSubtype="1" fill="hold" grpId="9" nodeType="afterEffect">
                                  <p:stCondLst>
                                    <p:cond delay="0"/>
                                  </p:stCondLst>
                                  <p:iterate>
                                    <p:tmAbs val="0"/>
                                  </p:iterate>
                                  <p:childTnLst>
                                    <p:set>
                                      <p:cBhvr>
                                        <p:cTn id="46" fill="hold"/>
                                        <p:tgtEl>
                                          <p:spTgt spid="461"/>
                                        </p:tgtEl>
                                        <p:attrNameLst>
                                          <p:attrName>style.visibility</p:attrName>
                                        </p:attrNameLst>
                                      </p:cBhvr>
                                      <p:to>
                                        <p:strVal val="visible"/>
                                      </p:to>
                                    </p:set>
                                    <p:anim calcmode="lin" valueType="num">
                                      <p:cBhvr>
                                        <p:cTn id="47" dur="1000" fill="hold"/>
                                        <p:tgtEl>
                                          <p:spTgt spid="461"/>
                                        </p:tgtEl>
                                        <p:attrNameLst>
                                          <p:attrName>ppt_x</p:attrName>
                                        </p:attrNameLst>
                                      </p:cBhvr>
                                      <p:tavLst>
                                        <p:tav tm="0">
                                          <p:val>
                                            <p:strVal val="#ppt_x"/>
                                          </p:val>
                                        </p:tav>
                                        <p:tav tm="100000">
                                          <p:val>
                                            <p:strVal val="#ppt_x"/>
                                          </p:val>
                                        </p:tav>
                                      </p:tavLst>
                                    </p:anim>
                                    <p:anim calcmode="lin" valueType="num">
                                      <p:cBhvr>
                                        <p:cTn id="48" dur="1000" fill="hold"/>
                                        <p:tgtEl>
                                          <p:spTgt spid="461"/>
                                        </p:tgtEl>
                                        <p:attrNameLst>
                                          <p:attrName>ppt_y</p:attrName>
                                        </p:attrNameLst>
                                      </p:cBhvr>
                                      <p:tavLst>
                                        <p:tav tm="0">
                                          <p:val>
                                            <p:strVal val="0-#ppt_h/2"/>
                                          </p:val>
                                        </p:tav>
                                        <p:tav tm="100000">
                                          <p:val>
                                            <p:strVal val="#ppt_y"/>
                                          </p:val>
                                        </p:tav>
                                      </p:tavLst>
                                    </p:anim>
                                  </p:childTnLst>
                                </p:cTn>
                              </p:par>
                            </p:childTnLst>
                          </p:cTn>
                        </p:par>
                        <p:par>
                          <p:cTn id="49" fill="hold">
                            <p:stCondLst>
                              <p:cond delay="9000"/>
                            </p:stCondLst>
                            <p:childTnLst>
                              <p:par>
                                <p:cTn id="50" presetID="2" presetClass="entr" presetSubtype="1" fill="hold" grpId="10" nodeType="afterEffect">
                                  <p:stCondLst>
                                    <p:cond delay="0"/>
                                  </p:stCondLst>
                                  <p:iterate>
                                    <p:tmAbs val="0"/>
                                  </p:iterate>
                                  <p:childTnLst>
                                    <p:set>
                                      <p:cBhvr>
                                        <p:cTn id="51" fill="hold"/>
                                        <p:tgtEl>
                                          <p:spTgt spid="462"/>
                                        </p:tgtEl>
                                        <p:attrNameLst>
                                          <p:attrName>style.visibility</p:attrName>
                                        </p:attrNameLst>
                                      </p:cBhvr>
                                      <p:to>
                                        <p:strVal val="visible"/>
                                      </p:to>
                                    </p:set>
                                    <p:anim calcmode="lin" valueType="num">
                                      <p:cBhvr>
                                        <p:cTn id="52" dur="1000" fill="hold"/>
                                        <p:tgtEl>
                                          <p:spTgt spid="462"/>
                                        </p:tgtEl>
                                        <p:attrNameLst>
                                          <p:attrName>ppt_x</p:attrName>
                                        </p:attrNameLst>
                                      </p:cBhvr>
                                      <p:tavLst>
                                        <p:tav tm="0">
                                          <p:val>
                                            <p:strVal val="#ppt_x"/>
                                          </p:val>
                                        </p:tav>
                                        <p:tav tm="100000">
                                          <p:val>
                                            <p:strVal val="#ppt_x"/>
                                          </p:val>
                                        </p:tav>
                                      </p:tavLst>
                                    </p:anim>
                                    <p:anim calcmode="lin" valueType="num">
                                      <p:cBhvr>
                                        <p:cTn id="53" dur="1000" fill="hold"/>
                                        <p:tgtEl>
                                          <p:spTgt spid="462"/>
                                        </p:tgtEl>
                                        <p:attrNameLst>
                                          <p:attrName>ppt_y</p:attrName>
                                        </p:attrNameLst>
                                      </p:cBhvr>
                                      <p:tavLst>
                                        <p:tav tm="0">
                                          <p:val>
                                            <p:strVal val="0-#ppt_h/2"/>
                                          </p:val>
                                        </p:tav>
                                        <p:tav tm="100000">
                                          <p:val>
                                            <p:strVal val="#ppt_y"/>
                                          </p:val>
                                        </p:tav>
                                      </p:tavLst>
                                    </p:anim>
                                  </p:childTnLst>
                                </p:cTn>
                              </p:par>
                            </p:childTnLst>
                          </p:cTn>
                        </p:par>
                        <p:par>
                          <p:cTn id="54" fill="hold">
                            <p:stCondLst>
                              <p:cond delay="10000"/>
                            </p:stCondLst>
                            <p:childTnLst>
                              <p:par>
                                <p:cTn id="55" presetID="2" presetClass="entr" presetSubtype="1" fill="hold" grpId="11" nodeType="afterEffect">
                                  <p:stCondLst>
                                    <p:cond delay="0"/>
                                  </p:stCondLst>
                                  <p:iterate>
                                    <p:tmAbs val="0"/>
                                  </p:iterate>
                                  <p:childTnLst>
                                    <p:set>
                                      <p:cBhvr>
                                        <p:cTn id="56" fill="hold"/>
                                        <p:tgtEl>
                                          <p:spTgt spid="463"/>
                                        </p:tgtEl>
                                        <p:attrNameLst>
                                          <p:attrName>style.visibility</p:attrName>
                                        </p:attrNameLst>
                                      </p:cBhvr>
                                      <p:to>
                                        <p:strVal val="visible"/>
                                      </p:to>
                                    </p:set>
                                    <p:anim calcmode="lin" valueType="num">
                                      <p:cBhvr>
                                        <p:cTn id="57" dur="1000" fill="hold"/>
                                        <p:tgtEl>
                                          <p:spTgt spid="463"/>
                                        </p:tgtEl>
                                        <p:attrNameLst>
                                          <p:attrName>ppt_x</p:attrName>
                                        </p:attrNameLst>
                                      </p:cBhvr>
                                      <p:tavLst>
                                        <p:tav tm="0">
                                          <p:val>
                                            <p:strVal val="#ppt_x"/>
                                          </p:val>
                                        </p:tav>
                                        <p:tav tm="100000">
                                          <p:val>
                                            <p:strVal val="#ppt_x"/>
                                          </p:val>
                                        </p:tav>
                                      </p:tavLst>
                                    </p:anim>
                                    <p:anim calcmode="lin" valueType="num">
                                      <p:cBhvr>
                                        <p:cTn id="58" dur="1000" fill="hold"/>
                                        <p:tgtEl>
                                          <p:spTgt spid="463"/>
                                        </p:tgtEl>
                                        <p:attrNameLst>
                                          <p:attrName>ppt_y</p:attrName>
                                        </p:attrNameLst>
                                      </p:cBhvr>
                                      <p:tavLst>
                                        <p:tav tm="0">
                                          <p:val>
                                            <p:strVal val="0-#ppt_h/2"/>
                                          </p:val>
                                        </p:tav>
                                        <p:tav tm="100000">
                                          <p:val>
                                            <p:strVal val="#ppt_y"/>
                                          </p:val>
                                        </p:tav>
                                      </p:tavLst>
                                    </p:anim>
                                  </p:childTnLst>
                                </p:cTn>
                              </p:par>
                            </p:childTnLst>
                          </p:cTn>
                        </p:par>
                        <p:par>
                          <p:cTn id="59" fill="hold">
                            <p:stCondLst>
                              <p:cond delay="11000"/>
                            </p:stCondLst>
                            <p:childTnLst>
                              <p:par>
                                <p:cTn id="60" presetID="2" presetClass="entr" presetSubtype="1" fill="hold" grpId="12" nodeType="afterEffect">
                                  <p:stCondLst>
                                    <p:cond delay="0"/>
                                  </p:stCondLst>
                                  <p:iterate>
                                    <p:tmAbs val="0"/>
                                  </p:iterate>
                                  <p:childTnLst>
                                    <p:set>
                                      <p:cBhvr>
                                        <p:cTn id="61" fill="hold"/>
                                        <p:tgtEl>
                                          <p:spTgt spid="464"/>
                                        </p:tgtEl>
                                        <p:attrNameLst>
                                          <p:attrName>style.visibility</p:attrName>
                                        </p:attrNameLst>
                                      </p:cBhvr>
                                      <p:to>
                                        <p:strVal val="visible"/>
                                      </p:to>
                                    </p:set>
                                    <p:anim calcmode="lin" valueType="num">
                                      <p:cBhvr>
                                        <p:cTn id="62" dur="1000" fill="hold"/>
                                        <p:tgtEl>
                                          <p:spTgt spid="464"/>
                                        </p:tgtEl>
                                        <p:attrNameLst>
                                          <p:attrName>ppt_x</p:attrName>
                                        </p:attrNameLst>
                                      </p:cBhvr>
                                      <p:tavLst>
                                        <p:tav tm="0">
                                          <p:val>
                                            <p:strVal val="#ppt_x"/>
                                          </p:val>
                                        </p:tav>
                                        <p:tav tm="100000">
                                          <p:val>
                                            <p:strVal val="#ppt_x"/>
                                          </p:val>
                                        </p:tav>
                                      </p:tavLst>
                                    </p:anim>
                                    <p:anim calcmode="lin" valueType="num">
                                      <p:cBhvr>
                                        <p:cTn id="63" dur="1000" fill="hold"/>
                                        <p:tgtEl>
                                          <p:spTgt spid="464"/>
                                        </p:tgtEl>
                                        <p:attrNameLst>
                                          <p:attrName>ppt_y</p:attrName>
                                        </p:attrNameLst>
                                      </p:cBhvr>
                                      <p:tavLst>
                                        <p:tav tm="0">
                                          <p:val>
                                            <p:strVal val="0-#ppt_h/2"/>
                                          </p:val>
                                        </p:tav>
                                        <p:tav tm="100000">
                                          <p:val>
                                            <p:strVal val="#ppt_y"/>
                                          </p:val>
                                        </p:tav>
                                      </p:tavLst>
                                    </p:anim>
                                  </p:childTnLst>
                                </p:cTn>
                              </p:par>
                            </p:childTnLst>
                          </p:cTn>
                        </p:par>
                        <p:par>
                          <p:cTn id="64" fill="hold">
                            <p:stCondLst>
                              <p:cond delay="12000"/>
                            </p:stCondLst>
                            <p:childTnLst>
                              <p:par>
                                <p:cTn id="65" presetID="2" presetClass="entr" presetSubtype="1" fill="hold" grpId="13" nodeType="afterEffect">
                                  <p:stCondLst>
                                    <p:cond delay="0"/>
                                  </p:stCondLst>
                                  <p:iterate>
                                    <p:tmAbs val="0"/>
                                  </p:iterate>
                                  <p:childTnLst>
                                    <p:set>
                                      <p:cBhvr>
                                        <p:cTn id="66" fill="hold"/>
                                        <p:tgtEl>
                                          <p:spTgt spid="465"/>
                                        </p:tgtEl>
                                        <p:attrNameLst>
                                          <p:attrName>style.visibility</p:attrName>
                                        </p:attrNameLst>
                                      </p:cBhvr>
                                      <p:to>
                                        <p:strVal val="visible"/>
                                      </p:to>
                                    </p:set>
                                    <p:anim calcmode="lin" valueType="num">
                                      <p:cBhvr>
                                        <p:cTn id="67" dur="1000" fill="hold"/>
                                        <p:tgtEl>
                                          <p:spTgt spid="465"/>
                                        </p:tgtEl>
                                        <p:attrNameLst>
                                          <p:attrName>ppt_x</p:attrName>
                                        </p:attrNameLst>
                                      </p:cBhvr>
                                      <p:tavLst>
                                        <p:tav tm="0">
                                          <p:val>
                                            <p:strVal val="#ppt_x"/>
                                          </p:val>
                                        </p:tav>
                                        <p:tav tm="100000">
                                          <p:val>
                                            <p:strVal val="#ppt_x"/>
                                          </p:val>
                                        </p:tav>
                                      </p:tavLst>
                                    </p:anim>
                                    <p:anim calcmode="lin" valueType="num">
                                      <p:cBhvr>
                                        <p:cTn id="68" dur="1000" fill="hold"/>
                                        <p:tgtEl>
                                          <p:spTgt spid="465"/>
                                        </p:tgtEl>
                                        <p:attrNameLst>
                                          <p:attrName>ppt_y</p:attrName>
                                        </p:attrNameLst>
                                      </p:cBhvr>
                                      <p:tavLst>
                                        <p:tav tm="0">
                                          <p:val>
                                            <p:strVal val="0-#ppt_h/2"/>
                                          </p:val>
                                        </p:tav>
                                        <p:tav tm="100000">
                                          <p:val>
                                            <p:strVal val="#ppt_y"/>
                                          </p:val>
                                        </p:tav>
                                      </p:tavLst>
                                    </p:anim>
                                  </p:childTnLst>
                                </p:cTn>
                              </p:par>
                            </p:childTnLst>
                          </p:cTn>
                        </p:par>
                        <p:par>
                          <p:cTn id="69" fill="hold">
                            <p:stCondLst>
                              <p:cond delay="13000"/>
                            </p:stCondLst>
                            <p:childTnLst>
                              <p:par>
                                <p:cTn id="70" presetID="2" presetClass="entr" presetSubtype="1" fill="hold" grpId="14" nodeType="afterEffect">
                                  <p:stCondLst>
                                    <p:cond delay="0"/>
                                  </p:stCondLst>
                                  <p:iterate>
                                    <p:tmAbs val="0"/>
                                  </p:iterate>
                                  <p:childTnLst>
                                    <p:set>
                                      <p:cBhvr>
                                        <p:cTn id="71" fill="hold"/>
                                        <p:tgtEl>
                                          <p:spTgt spid="466"/>
                                        </p:tgtEl>
                                        <p:attrNameLst>
                                          <p:attrName>style.visibility</p:attrName>
                                        </p:attrNameLst>
                                      </p:cBhvr>
                                      <p:to>
                                        <p:strVal val="visible"/>
                                      </p:to>
                                    </p:set>
                                    <p:anim calcmode="lin" valueType="num">
                                      <p:cBhvr>
                                        <p:cTn id="72" dur="1000" fill="hold"/>
                                        <p:tgtEl>
                                          <p:spTgt spid="466"/>
                                        </p:tgtEl>
                                        <p:attrNameLst>
                                          <p:attrName>ppt_x</p:attrName>
                                        </p:attrNameLst>
                                      </p:cBhvr>
                                      <p:tavLst>
                                        <p:tav tm="0">
                                          <p:val>
                                            <p:strVal val="#ppt_x"/>
                                          </p:val>
                                        </p:tav>
                                        <p:tav tm="100000">
                                          <p:val>
                                            <p:strVal val="#ppt_x"/>
                                          </p:val>
                                        </p:tav>
                                      </p:tavLst>
                                    </p:anim>
                                    <p:anim calcmode="lin" valueType="num">
                                      <p:cBhvr>
                                        <p:cTn id="73" dur="1000" fill="hold"/>
                                        <p:tgtEl>
                                          <p:spTgt spid="466"/>
                                        </p:tgtEl>
                                        <p:attrNameLst>
                                          <p:attrName>ppt_y</p:attrName>
                                        </p:attrNameLst>
                                      </p:cBhvr>
                                      <p:tavLst>
                                        <p:tav tm="0">
                                          <p:val>
                                            <p:strVal val="0-#ppt_h/2"/>
                                          </p:val>
                                        </p:tav>
                                        <p:tav tm="100000">
                                          <p:val>
                                            <p:strVal val="#ppt_y"/>
                                          </p:val>
                                        </p:tav>
                                      </p:tavLst>
                                    </p:anim>
                                  </p:childTnLst>
                                </p:cTn>
                              </p:par>
                            </p:childTnLst>
                          </p:cTn>
                        </p:par>
                        <p:par>
                          <p:cTn id="74" fill="hold">
                            <p:stCondLst>
                              <p:cond delay="14000"/>
                            </p:stCondLst>
                            <p:childTnLst>
                              <p:par>
                                <p:cTn id="75" presetID="22" presetClass="entr" presetSubtype="8" fill="hold" grpId="15" nodeType="afterEffect">
                                  <p:stCondLst>
                                    <p:cond delay="0"/>
                                  </p:stCondLst>
                                  <p:iterate>
                                    <p:tmAbs val="0"/>
                                  </p:iterate>
                                  <p:childTnLst>
                                    <p:set>
                                      <p:cBhvr>
                                        <p:cTn id="76" fill="hold"/>
                                        <p:tgtEl>
                                          <p:spTgt spid="455"/>
                                        </p:tgtEl>
                                        <p:attrNameLst>
                                          <p:attrName>style.visibility</p:attrName>
                                        </p:attrNameLst>
                                      </p:cBhvr>
                                      <p:to>
                                        <p:strVal val="visible"/>
                                      </p:to>
                                    </p:set>
                                    <p:animEffect transition="in" filter="wipe(left)">
                                      <p:cBhvr>
                                        <p:cTn id="77" dur="500"/>
                                        <p:tgtEl>
                                          <p:spTgt spid="455"/>
                                        </p:tgtEl>
                                      </p:cBhvr>
                                    </p:animEffect>
                                  </p:childTnLst>
                                </p:cTn>
                              </p:par>
                            </p:childTnLst>
                          </p:cTn>
                        </p:par>
                        <p:par>
                          <p:cTn id="78" fill="hold">
                            <p:stCondLst>
                              <p:cond delay="14500"/>
                            </p:stCondLst>
                            <p:childTnLst>
                              <p:par>
                                <p:cTn id="79" presetID="22" presetClass="entr" presetSubtype="8" fill="hold" grpId="16" nodeType="afterEffect">
                                  <p:stCondLst>
                                    <p:cond delay="0"/>
                                  </p:stCondLst>
                                  <p:iterate>
                                    <p:tmAbs val="0"/>
                                  </p:iterate>
                                  <p:childTnLst>
                                    <p:set>
                                      <p:cBhvr>
                                        <p:cTn id="80" fill="hold"/>
                                        <p:tgtEl>
                                          <p:spTgt spid="453"/>
                                        </p:tgtEl>
                                        <p:attrNameLst>
                                          <p:attrName>style.visibility</p:attrName>
                                        </p:attrNameLst>
                                      </p:cBhvr>
                                      <p:to>
                                        <p:strVal val="visible"/>
                                      </p:to>
                                    </p:set>
                                    <p:animEffect transition="in" filter="wipe(left)">
                                      <p:cBhvr>
                                        <p:cTn id="81" dur="500"/>
                                        <p:tgtEl>
                                          <p:spTgt spid="453"/>
                                        </p:tgtEl>
                                      </p:cBhvr>
                                    </p:animEffect>
                                  </p:childTnLst>
                                </p:cTn>
                              </p:par>
                            </p:childTnLst>
                          </p:cTn>
                        </p:par>
                        <p:par>
                          <p:cTn id="82" fill="hold">
                            <p:stCondLst>
                              <p:cond delay="15000"/>
                            </p:stCondLst>
                            <p:childTnLst>
                              <p:par>
                                <p:cTn id="83" presetID="22" presetClass="entr" presetSubtype="8" fill="hold" grpId="17" nodeType="afterEffect">
                                  <p:stCondLst>
                                    <p:cond delay="0"/>
                                  </p:stCondLst>
                                  <p:iterate>
                                    <p:tmAbs val="0"/>
                                  </p:iterate>
                                  <p:childTnLst>
                                    <p:set>
                                      <p:cBhvr>
                                        <p:cTn id="84" fill="hold"/>
                                        <p:tgtEl>
                                          <p:spTgt spid="454"/>
                                        </p:tgtEl>
                                        <p:attrNameLst>
                                          <p:attrName>style.visibility</p:attrName>
                                        </p:attrNameLst>
                                      </p:cBhvr>
                                      <p:to>
                                        <p:strVal val="visible"/>
                                      </p:to>
                                    </p:set>
                                    <p:animEffect transition="in" filter="wipe(left)">
                                      <p:cBhvr>
                                        <p:cTn id="85" dur="500"/>
                                        <p:tgtEl>
                                          <p:spTgt spid="454"/>
                                        </p:tgtEl>
                                      </p:cBhvr>
                                    </p:animEffect>
                                  </p:childTnLst>
                                </p:cTn>
                              </p:par>
                            </p:childTnLst>
                          </p:cTn>
                        </p:par>
                        <p:par>
                          <p:cTn id="86" fill="hold">
                            <p:stCondLst>
                              <p:cond delay="15500"/>
                            </p:stCondLst>
                            <p:childTnLst>
                              <p:par>
                                <p:cTn id="87" presetID="22" presetClass="entr" presetSubtype="8" fill="hold" grpId="18" nodeType="afterEffect">
                                  <p:stCondLst>
                                    <p:cond delay="0"/>
                                  </p:stCondLst>
                                  <p:iterate>
                                    <p:tmAbs val="0"/>
                                  </p:iterate>
                                  <p:childTnLst>
                                    <p:set>
                                      <p:cBhvr>
                                        <p:cTn id="88" fill="hold"/>
                                        <p:tgtEl>
                                          <p:spTgt spid="467"/>
                                        </p:tgtEl>
                                        <p:attrNameLst>
                                          <p:attrName>style.visibility</p:attrName>
                                        </p:attrNameLst>
                                      </p:cBhvr>
                                      <p:to>
                                        <p:strVal val="visible"/>
                                      </p:to>
                                    </p:set>
                                    <p:animEffect transition="in" filter="wipe(left)">
                                      <p:cBhvr>
                                        <p:cTn id="89" dur="500"/>
                                        <p:tgtEl>
                                          <p:spTgt spid="467"/>
                                        </p:tgtEl>
                                      </p:cBhvr>
                                    </p:animEffect>
                                  </p:childTnLst>
                                </p:cTn>
                              </p:par>
                            </p:childTnLst>
                          </p:cTn>
                        </p:par>
                        <p:par>
                          <p:cTn id="90" fill="hold">
                            <p:stCondLst>
                              <p:cond delay="16000"/>
                            </p:stCondLst>
                            <p:childTnLst>
                              <p:par>
                                <p:cTn id="91" presetID="22" presetClass="entr" presetSubtype="8" fill="hold" grpId="19" nodeType="afterEffect">
                                  <p:stCondLst>
                                    <p:cond delay="0"/>
                                  </p:stCondLst>
                                  <p:iterate>
                                    <p:tmAbs val="0"/>
                                  </p:iterate>
                                  <p:childTnLst>
                                    <p:set>
                                      <p:cBhvr>
                                        <p:cTn id="92" fill="hold"/>
                                        <p:tgtEl>
                                          <p:spTgt spid="468"/>
                                        </p:tgtEl>
                                        <p:attrNameLst>
                                          <p:attrName>style.visibility</p:attrName>
                                        </p:attrNameLst>
                                      </p:cBhvr>
                                      <p:to>
                                        <p:strVal val="visible"/>
                                      </p:to>
                                    </p:set>
                                    <p:animEffect transition="in" filter="wipe(left)">
                                      <p:cBhvr>
                                        <p:cTn id="93" dur="500"/>
                                        <p:tgtEl>
                                          <p:spTgt spid="468"/>
                                        </p:tgtEl>
                                      </p:cBhvr>
                                    </p:animEffect>
                                  </p:childTnLst>
                                </p:cTn>
                              </p:par>
                            </p:childTnLst>
                          </p:cTn>
                        </p:par>
                        <p:par>
                          <p:cTn id="94" fill="hold">
                            <p:stCondLst>
                              <p:cond delay="16500"/>
                            </p:stCondLst>
                            <p:childTnLst>
                              <p:par>
                                <p:cTn id="95" presetID="22" presetClass="entr" presetSubtype="8" fill="hold" grpId="20" nodeType="afterEffect">
                                  <p:stCondLst>
                                    <p:cond delay="0"/>
                                  </p:stCondLst>
                                  <p:iterate>
                                    <p:tmAbs val="0"/>
                                  </p:iterate>
                                  <p:childTnLst>
                                    <p:set>
                                      <p:cBhvr>
                                        <p:cTn id="96" fill="hold"/>
                                        <p:tgtEl>
                                          <p:spTgt spid="469"/>
                                        </p:tgtEl>
                                        <p:attrNameLst>
                                          <p:attrName>style.visibility</p:attrName>
                                        </p:attrNameLst>
                                      </p:cBhvr>
                                      <p:to>
                                        <p:strVal val="visible"/>
                                      </p:to>
                                    </p:set>
                                    <p:animEffect transition="in" filter="wipe(left)">
                                      <p:cBhvr>
                                        <p:cTn id="97" dur="500"/>
                                        <p:tgtEl>
                                          <p:spTgt spid="469"/>
                                        </p:tgtEl>
                                      </p:cBhvr>
                                    </p:animEffect>
                                  </p:childTnLst>
                                </p:cTn>
                              </p:par>
                            </p:childTnLst>
                          </p:cTn>
                        </p:par>
                        <p:par>
                          <p:cTn id="98" fill="hold">
                            <p:stCondLst>
                              <p:cond delay="17000"/>
                            </p:stCondLst>
                            <p:childTnLst>
                              <p:par>
                                <p:cTn id="99" presetID="22" presetClass="entr" presetSubtype="8" fill="hold" grpId="21" nodeType="afterEffect">
                                  <p:stCondLst>
                                    <p:cond delay="0"/>
                                  </p:stCondLst>
                                  <p:iterate>
                                    <p:tmAbs val="0"/>
                                  </p:iterate>
                                  <p:childTnLst>
                                    <p:set>
                                      <p:cBhvr>
                                        <p:cTn id="100" fill="hold"/>
                                        <p:tgtEl>
                                          <p:spTgt spid="470"/>
                                        </p:tgtEl>
                                        <p:attrNameLst>
                                          <p:attrName>style.visibility</p:attrName>
                                        </p:attrNameLst>
                                      </p:cBhvr>
                                      <p:to>
                                        <p:strVal val="visible"/>
                                      </p:to>
                                    </p:set>
                                    <p:animEffect transition="in" filter="wipe(left)">
                                      <p:cBhvr>
                                        <p:cTn id="101"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1" animBg="1" advAuto="0"/>
      <p:bldP spid="452" grpId="3" animBg="1" advAuto="0"/>
      <p:bldP spid="453" grpId="16" animBg="1" advAuto="0"/>
      <p:bldP spid="454" grpId="17" animBg="1" advAuto="0"/>
      <p:bldP spid="455" grpId="15" animBg="1" advAuto="0"/>
      <p:bldP spid="456" grpId="4" animBg="1" advAuto="0"/>
      <p:bldP spid="457" grpId="5" animBg="1" advAuto="0"/>
      <p:bldP spid="458" grpId="6" animBg="1" advAuto="0"/>
      <p:bldP spid="459" grpId="7" animBg="1" advAuto="0"/>
      <p:bldP spid="460" grpId="8" animBg="1" advAuto="0"/>
      <p:bldP spid="461" grpId="9" animBg="1" advAuto="0"/>
      <p:bldP spid="462" grpId="10" animBg="1" advAuto="0"/>
      <p:bldP spid="463" grpId="11" animBg="1" advAuto="0"/>
      <p:bldP spid="464" grpId="12" animBg="1" advAuto="0"/>
      <p:bldP spid="465" grpId="13" animBg="1" advAuto="0"/>
      <p:bldP spid="466" grpId="14" animBg="1" advAuto="0"/>
      <p:bldP spid="467" grpId="18" animBg="1" advAuto="0"/>
      <p:bldP spid="468" grpId="19" animBg="1" advAuto="0"/>
      <p:bldP spid="469" grpId="20" animBg="1" advAuto="0"/>
      <p:bldP spid="470" grpId="21" animBg="1" advAuto="0"/>
      <p:bldP spid="471"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圆角矩形 4"/>
          <p:cNvGrpSpPr/>
          <p:nvPr/>
        </p:nvGrpSpPr>
        <p:grpSpPr>
          <a:xfrm>
            <a:off x="6000248" y="1612745"/>
            <a:ext cx="506413" cy="574041"/>
            <a:chOff x="0" y="0"/>
            <a:chExt cx="506412" cy="574040"/>
          </a:xfrm>
        </p:grpSpPr>
        <p:sp>
          <p:nvSpPr>
            <p:cNvPr id="473"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474" name="1"/>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1</a:t>
              </a:r>
            </a:p>
          </p:txBody>
        </p:sp>
      </p:grpSp>
      <p:sp>
        <p:nvSpPr>
          <p:cNvPr id="476" name="矩形 5"/>
          <p:cNvSpPr txBox="1"/>
          <p:nvPr/>
        </p:nvSpPr>
        <p:spPr>
          <a:xfrm>
            <a:off x="6850781" y="1707717"/>
            <a:ext cx="561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绪论</a:t>
            </a:r>
          </a:p>
        </p:txBody>
      </p:sp>
      <p:grpSp>
        <p:nvGrpSpPr>
          <p:cNvPr id="479" name="圆角矩形 6"/>
          <p:cNvGrpSpPr/>
          <p:nvPr/>
        </p:nvGrpSpPr>
        <p:grpSpPr>
          <a:xfrm>
            <a:off x="6000248" y="2366807"/>
            <a:ext cx="506413" cy="574041"/>
            <a:chOff x="0" y="0"/>
            <a:chExt cx="506412" cy="574040"/>
          </a:xfrm>
        </p:grpSpPr>
        <p:sp>
          <p:nvSpPr>
            <p:cNvPr id="477"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478" name="2"/>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sp>
        <p:nvSpPr>
          <p:cNvPr id="480" name="矩形 7"/>
          <p:cNvSpPr txBox="1"/>
          <p:nvPr/>
        </p:nvSpPr>
        <p:spPr>
          <a:xfrm>
            <a:off x="6856362" y="2460707"/>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研究方法与思路</a:t>
            </a:r>
          </a:p>
        </p:txBody>
      </p:sp>
      <p:grpSp>
        <p:nvGrpSpPr>
          <p:cNvPr id="483" name="圆角矩形 8"/>
          <p:cNvGrpSpPr/>
          <p:nvPr/>
        </p:nvGrpSpPr>
        <p:grpSpPr>
          <a:xfrm>
            <a:off x="6000248" y="3120870"/>
            <a:ext cx="506413" cy="574041"/>
            <a:chOff x="0" y="0"/>
            <a:chExt cx="506412" cy="574040"/>
          </a:xfrm>
        </p:grpSpPr>
        <p:sp>
          <p:nvSpPr>
            <p:cNvPr id="481"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482" name="3"/>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484" name="矩形 9"/>
          <p:cNvSpPr txBox="1"/>
          <p:nvPr/>
        </p:nvSpPr>
        <p:spPr>
          <a:xfrm>
            <a:off x="6858595" y="3223223"/>
            <a:ext cx="2161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关键技术与实践难点</a:t>
            </a:r>
          </a:p>
        </p:txBody>
      </p:sp>
      <p:grpSp>
        <p:nvGrpSpPr>
          <p:cNvPr id="487" name="圆角矩形 10"/>
          <p:cNvGrpSpPr/>
          <p:nvPr/>
        </p:nvGrpSpPr>
        <p:grpSpPr>
          <a:xfrm>
            <a:off x="6000248" y="3874932"/>
            <a:ext cx="506413" cy="574041"/>
            <a:chOff x="0" y="0"/>
            <a:chExt cx="506412" cy="574040"/>
          </a:xfrm>
        </p:grpSpPr>
        <p:sp>
          <p:nvSpPr>
            <p:cNvPr id="485"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486" name="4"/>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4</a:t>
              </a:r>
            </a:p>
          </p:txBody>
        </p:sp>
      </p:grpSp>
      <p:sp>
        <p:nvSpPr>
          <p:cNvPr id="488" name="矩形 11"/>
          <p:cNvSpPr txBox="1"/>
          <p:nvPr/>
        </p:nvSpPr>
        <p:spPr>
          <a:xfrm>
            <a:off x="6856362" y="3985740"/>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研究成果与应用</a:t>
            </a:r>
          </a:p>
        </p:txBody>
      </p:sp>
      <p:grpSp>
        <p:nvGrpSpPr>
          <p:cNvPr id="491" name="圆角矩形 12"/>
          <p:cNvGrpSpPr/>
          <p:nvPr/>
        </p:nvGrpSpPr>
        <p:grpSpPr>
          <a:xfrm>
            <a:off x="6000248" y="4628994"/>
            <a:ext cx="506413" cy="574041"/>
            <a:chOff x="0" y="0"/>
            <a:chExt cx="506412" cy="574040"/>
          </a:xfrm>
        </p:grpSpPr>
        <p:sp>
          <p:nvSpPr>
            <p:cNvPr id="489"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490" name="5"/>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5</a:t>
              </a:r>
            </a:p>
          </p:txBody>
        </p:sp>
      </p:grpSp>
      <p:sp>
        <p:nvSpPr>
          <p:cNvPr id="492" name="矩形 13"/>
          <p:cNvSpPr txBox="1"/>
          <p:nvPr/>
        </p:nvSpPr>
        <p:spPr>
          <a:xfrm>
            <a:off x="6853013" y="4731348"/>
            <a:ext cx="1018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论文总结</a:t>
            </a:r>
          </a:p>
        </p:txBody>
      </p:sp>
      <p:grpSp>
        <p:nvGrpSpPr>
          <p:cNvPr id="495" name="矩形 33"/>
          <p:cNvGrpSpPr/>
          <p:nvPr/>
        </p:nvGrpSpPr>
        <p:grpSpPr>
          <a:xfrm>
            <a:off x="0" y="0"/>
            <a:ext cx="3721100" cy="6858000"/>
            <a:chOff x="0" y="0"/>
            <a:chExt cx="3721100" cy="6858000"/>
          </a:xfrm>
        </p:grpSpPr>
        <p:sp>
          <p:nvSpPr>
            <p:cNvPr id="493" name="矩形"/>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494" name="文本"/>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496" name="矩形 34"/>
          <p:cNvSpPr txBox="1"/>
          <p:nvPr/>
        </p:nvSpPr>
        <p:spPr>
          <a:xfrm>
            <a:off x="1073628" y="1308115"/>
            <a:ext cx="2013420"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t>目 录</a:t>
            </a:r>
          </a:p>
        </p:txBody>
      </p:sp>
      <p:sp>
        <p:nvSpPr>
          <p:cNvPr id="497" name="矩形 35"/>
          <p:cNvSpPr txBox="1"/>
          <p:nvPr/>
        </p:nvSpPr>
        <p:spPr>
          <a:xfrm>
            <a:off x="1305756" y="2593370"/>
            <a:ext cx="1549163"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t>Contents</a:t>
            </a:r>
          </a:p>
        </p:txBody>
      </p:sp>
      <p:grpSp>
        <p:nvGrpSpPr>
          <p:cNvPr id="500" name="组合 14"/>
          <p:cNvGrpSpPr/>
          <p:nvPr/>
        </p:nvGrpSpPr>
        <p:grpSpPr>
          <a:xfrm>
            <a:off x="4895393" y="2273591"/>
            <a:ext cx="703580" cy="703580"/>
            <a:chOff x="0" y="0"/>
            <a:chExt cx="703578" cy="703578"/>
          </a:xfrm>
        </p:grpSpPr>
        <p:sp>
          <p:nvSpPr>
            <p:cNvPr id="498" name="泪滴形 15"/>
            <p:cNvSpPr/>
            <p:nvPr/>
          </p:nvSpPr>
          <p:spPr>
            <a:xfrm rot="8247616">
              <a:off x="102807" y="102807"/>
              <a:ext cx="497965" cy="4979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062AC"/>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99" name="椭圆 16"/>
            <p:cNvSpPr/>
            <p:nvPr/>
          </p:nvSpPr>
          <p:spPr>
            <a:xfrm>
              <a:off x="150556" y="147060"/>
              <a:ext cx="398631" cy="398631"/>
            </a:xfrm>
            <a:prstGeom prst="ellipse">
              <a:avLst/>
            </a:prstGeom>
            <a:solidFill>
              <a:srgbClr val="FFFFFF"/>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106022" pathEditMode="relative">
                                      <p:cBhvr>
                                        <p:cTn id="6" dur="1000" fill="hold"/>
                                        <p:tgtEl>
                                          <p:spTgt spid="50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503" name="等腰三角形 21"/>
          <p:cNvSpPr/>
          <p:nvPr/>
        </p:nvSpPr>
        <p:spPr>
          <a:xfrm rot="16200000" flipH="1">
            <a:off x="7009004" y="2591764"/>
            <a:ext cx="2384573" cy="2447169"/>
          </a:xfrm>
          <a:custGeom>
            <a:avLst/>
            <a:gdLst/>
            <a:ahLst/>
            <a:cxnLst>
              <a:cxn ang="0">
                <a:pos x="wd2" y="hd2"/>
              </a:cxn>
              <a:cxn ang="5400000">
                <a:pos x="wd2" y="hd2"/>
              </a:cxn>
              <a:cxn ang="10800000">
                <a:pos x="wd2" y="hd2"/>
              </a:cxn>
              <a:cxn ang="16200000">
                <a:pos x="wd2" y="hd2"/>
              </a:cxn>
            </a:cxnLst>
            <a:rect l="0" t="0" r="r" b="b"/>
            <a:pathLst>
              <a:path w="21600" h="21368" extrusionOk="0">
                <a:moveTo>
                  <a:pt x="4951" y="19514"/>
                </a:moveTo>
                <a:cubicBezTo>
                  <a:pt x="2021" y="17427"/>
                  <a:pt x="2220" y="17907"/>
                  <a:pt x="0" y="14673"/>
                </a:cubicBezTo>
                <a:lnTo>
                  <a:pt x="10430" y="0"/>
                </a:lnTo>
                <a:lnTo>
                  <a:pt x="21600" y="17360"/>
                </a:lnTo>
                <a:cubicBezTo>
                  <a:pt x="16276" y="21600"/>
                  <a:pt x="14410" y="21164"/>
                  <a:pt x="11642" y="21368"/>
                </a:cubicBezTo>
                <a:cubicBezTo>
                  <a:pt x="9367" y="21240"/>
                  <a:pt x="6944" y="20743"/>
                  <a:pt x="4951" y="19514"/>
                </a:cubicBezTo>
                <a:close/>
              </a:path>
            </a:pathLst>
          </a:custGeom>
          <a:solidFill>
            <a:srgbClr val="E8E8E6"/>
          </a:solidFill>
          <a:ln cap="rnd">
            <a:solidFill>
              <a:srgbClr val="E6E6E6"/>
            </a:solidFill>
          </a:ln>
        </p:spPr>
        <p:txBody>
          <a:bodyPr lIns="45719" rIns="45719" anchor="ctr"/>
          <a:lstStyle/>
          <a:p>
            <a:pPr>
              <a:defRPr sz="1200">
                <a:solidFill>
                  <a:srgbClr val="FFFFFF"/>
                </a:solidFill>
                <a:latin typeface="微软雅黑"/>
                <a:ea typeface="微软雅黑"/>
                <a:cs typeface="微软雅黑"/>
                <a:sym typeface="微软雅黑"/>
              </a:defRPr>
            </a:pPr>
            <a:endParaRPr/>
          </a:p>
        </p:txBody>
      </p:sp>
      <p:sp>
        <p:nvSpPr>
          <p:cNvPr id="504" name="等腰三角形 21"/>
          <p:cNvSpPr/>
          <p:nvPr/>
        </p:nvSpPr>
        <p:spPr>
          <a:xfrm rot="5400000">
            <a:off x="4639386" y="2591764"/>
            <a:ext cx="2384574" cy="2447169"/>
          </a:xfrm>
          <a:custGeom>
            <a:avLst/>
            <a:gdLst/>
            <a:ahLst/>
            <a:cxnLst>
              <a:cxn ang="0">
                <a:pos x="wd2" y="hd2"/>
              </a:cxn>
              <a:cxn ang="5400000">
                <a:pos x="wd2" y="hd2"/>
              </a:cxn>
              <a:cxn ang="10800000">
                <a:pos x="wd2" y="hd2"/>
              </a:cxn>
              <a:cxn ang="16200000">
                <a:pos x="wd2" y="hd2"/>
              </a:cxn>
            </a:cxnLst>
            <a:rect l="0" t="0" r="r" b="b"/>
            <a:pathLst>
              <a:path w="21600" h="21368" extrusionOk="0">
                <a:moveTo>
                  <a:pt x="4951" y="19514"/>
                </a:moveTo>
                <a:cubicBezTo>
                  <a:pt x="2021" y="17427"/>
                  <a:pt x="2220" y="17907"/>
                  <a:pt x="0" y="14673"/>
                </a:cubicBezTo>
                <a:lnTo>
                  <a:pt x="10430" y="0"/>
                </a:lnTo>
                <a:lnTo>
                  <a:pt x="21600" y="17360"/>
                </a:lnTo>
                <a:cubicBezTo>
                  <a:pt x="16276" y="21600"/>
                  <a:pt x="14410" y="21164"/>
                  <a:pt x="11642" y="21368"/>
                </a:cubicBezTo>
                <a:cubicBezTo>
                  <a:pt x="9367" y="21240"/>
                  <a:pt x="6944" y="20743"/>
                  <a:pt x="4951" y="19514"/>
                </a:cubicBezTo>
                <a:close/>
              </a:path>
            </a:pathLst>
          </a:custGeom>
          <a:solidFill>
            <a:srgbClr val="E8E8E6"/>
          </a:solidFill>
          <a:ln cap="rnd">
            <a:solidFill>
              <a:srgbClr val="E6E6E6"/>
            </a:solidFill>
          </a:ln>
        </p:spPr>
        <p:txBody>
          <a:bodyPr lIns="45719" rIns="45719" anchor="ctr"/>
          <a:lstStyle/>
          <a:p>
            <a:pPr>
              <a:defRPr sz="1200">
                <a:solidFill>
                  <a:srgbClr val="FFFFFF"/>
                </a:solidFill>
                <a:latin typeface="微软雅黑"/>
                <a:ea typeface="微软雅黑"/>
                <a:cs typeface="微软雅黑"/>
                <a:sym typeface="微软雅黑"/>
              </a:defRPr>
            </a:pPr>
            <a:endParaRPr/>
          </a:p>
        </p:txBody>
      </p:sp>
      <p:sp>
        <p:nvSpPr>
          <p:cNvPr id="505" name="椭圆 17"/>
          <p:cNvSpPr/>
          <p:nvPr/>
        </p:nvSpPr>
        <p:spPr>
          <a:xfrm>
            <a:off x="4609601" y="2424154"/>
            <a:ext cx="3016707" cy="3007131"/>
          </a:xfrm>
          <a:prstGeom prst="ellipse">
            <a:avLst/>
          </a:prstGeom>
          <a:ln w="25400">
            <a:solidFill>
              <a:srgbClr val="414455"/>
            </a:solidFill>
          </a:ln>
        </p:spPr>
        <p:txBody>
          <a:bodyPr lIns="45719" rIns="45719" anchor="ctr"/>
          <a:lstStyle/>
          <a:p>
            <a:pPr algn="ctr">
              <a:defRPr>
                <a:solidFill>
                  <a:srgbClr val="FFFFFF"/>
                </a:solidFill>
              </a:defRPr>
            </a:pPr>
            <a:endParaRPr/>
          </a:p>
        </p:txBody>
      </p:sp>
      <p:sp>
        <p:nvSpPr>
          <p:cNvPr id="506" name="椭圆 18"/>
          <p:cNvSpPr/>
          <p:nvPr/>
        </p:nvSpPr>
        <p:spPr>
          <a:xfrm>
            <a:off x="6414634" y="2424154"/>
            <a:ext cx="3018019" cy="3007131"/>
          </a:xfrm>
          <a:prstGeom prst="ellipse">
            <a:avLst/>
          </a:prstGeom>
          <a:ln w="25400">
            <a:solidFill>
              <a:srgbClr val="414455"/>
            </a:solidFill>
          </a:ln>
        </p:spPr>
        <p:txBody>
          <a:bodyPr lIns="45719" rIns="45719" anchor="ctr"/>
          <a:lstStyle/>
          <a:p>
            <a:pPr algn="ctr">
              <a:defRPr>
                <a:solidFill>
                  <a:srgbClr val="FFFFFF"/>
                </a:solidFill>
              </a:defRPr>
            </a:pPr>
            <a:endParaRPr/>
          </a:p>
        </p:txBody>
      </p:sp>
      <p:sp>
        <p:nvSpPr>
          <p:cNvPr id="507" name="直接连接符 19"/>
          <p:cNvSpPr/>
          <p:nvPr/>
        </p:nvSpPr>
        <p:spPr>
          <a:xfrm>
            <a:off x="5437947" y="3158271"/>
            <a:ext cx="472592" cy="221151"/>
          </a:xfrm>
          <a:prstGeom prst="line">
            <a:avLst/>
          </a:prstGeom>
          <a:ln w="28575">
            <a:solidFill>
              <a:srgbClr val="414455"/>
            </a:solidFill>
            <a:tailEnd type="triangle"/>
          </a:ln>
        </p:spPr>
        <p:txBody>
          <a:bodyPr lIns="45719" rIns="45719"/>
          <a:lstStyle/>
          <a:p>
            <a:endParaRPr/>
          </a:p>
        </p:txBody>
      </p:sp>
      <p:sp>
        <p:nvSpPr>
          <p:cNvPr id="508" name="直接连接符 20"/>
          <p:cNvSpPr/>
          <p:nvPr/>
        </p:nvSpPr>
        <p:spPr>
          <a:xfrm>
            <a:off x="5185898" y="3837427"/>
            <a:ext cx="488344" cy="1"/>
          </a:xfrm>
          <a:prstGeom prst="line">
            <a:avLst/>
          </a:prstGeom>
          <a:ln w="28575">
            <a:solidFill>
              <a:srgbClr val="414455"/>
            </a:solidFill>
            <a:tailEnd type="triangle"/>
          </a:ln>
        </p:spPr>
        <p:txBody>
          <a:bodyPr lIns="45719" rIns="45719"/>
          <a:lstStyle/>
          <a:p>
            <a:endParaRPr/>
          </a:p>
        </p:txBody>
      </p:sp>
      <p:sp>
        <p:nvSpPr>
          <p:cNvPr id="509" name="直接连接符 21"/>
          <p:cNvSpPr/>
          <p:nvPr/>
        </p:nvSpPr>
        <p:spPr>
          <a:xfrm flipV="1">
            <a:off x="5437947" y="4277111"/>
            <a:ext cx="488344" cy="257793"/>
          </a:xfrm>
          <a:prstGeom prst="line">
            <a:avLst/>
          </a:prstGeom>
          <a:ln w="28575">
            <a:solidFill>
              <a:srgbClr val="414455"/>
            </a:solidFill>
            <a:tailEnd type="triangle"/>
          </a:ln>
        </p:spPr>
        <p:txBody>
          <a:bodyPr lIns="45719" rIns="45719"/>
          <a:lstStyle/>
          <a:p>
            <a:endParaRPr/>
          </a:p>
        </p:txBody>
      </p:sp>
      <p:sp>
        <p:nvSpPr>
          <p:cNvPr id="510" name="直接连接符 22"/>
          <p:cNvSpPr/>
          <p:nvPr/>
        </p:nvSpPr>
        <p:spPr>
          <a:xfrm flipH="1" flipV="1">
            <a:off x="8193414" y="4266643"/>
            <a:ext cx="488344" cy="257793"/>
          </a:xfrm>
          <a:prstGeom prst="line">
            <a:avLst/>
          </a:prstGeom>
          <a:ln w="28575">
            <a:solidFill>
              <a:srgbClr val="414455"/>
            </a:solidFill>
            <a:tailEnd type="triangle"/>
          </a:ln>
        </p:spPr>
        <p:txBody>
          <a:bodyPr lIns="45719" rIns="45719"/>
          <a:lstStyle/>
          <a:p>
            <a:endParaRPr/>
          </a:p>
        </p:txBody>
      </p:sp>
      <p:sp>
        <p:nvSpPr>
          <p:cNvPr id="511" name="直接连接符 23"/>
          <p:cNvSpPr/>
          <p:nvPr/>
        </p:nvSpPr>
        <p:spPr>
          <a:xfrm flipH="1">
            <a:off x="8437586" y="3834810"/>
            <a:ext cx="488344" cy="1"/>
          </a:xfrm>
          <a:prstGeom prst="line">
            <a:avLst/>
          </a:prstGeom>
          <a:ln w="28575">
            <a:solidFill>
              <a:srgbClr val="414455"/>
            </a:solidFill>
            <a:tailEnd type="triangle"/>
          </a:ln>
        </p:spPr>
        <p:txBody>
          <a:bodyPr lIns="45719" rIns="45719"/>
          <a:lstStyle/>
          <a:p>
            <a:endParaRPr/>
          </a:p>
        </p:txBody>
      </p:sp>
      <p:sp>
        <p:nvSpPr>
          <p:cNvPr id="512" name="直接连接符 24"/>
          <p:cNvSpPr/>
          <p:nvPr/>
        </p:nvSpPr>
        <p:spPr>
          <a:xfrm flipH="1">
            <a:off x="8209167" y="3158271"/>
            <a:ext cx="472592" cy="221151"/>
          </a:xfrm>
          <a:prstGeom prst="line">
            <a:avLst/>
          </a:prstGeom>
          <a:ln w="28575">
            <a:solidFill>
              <a:srgbClr val="414455"/>
            </a:solidFill>
            <a:tailEnd type="triangle"/>
          </a:ln>
        </p:spPr>
        <p:txBody>
          <a:bodyPr lIns="45719" rIns="45719"/>
          <a:lstStyle/>
          <a:p>
            <a:endParaRPr/>
          </a:p>
        </p:txBody>
      </p:sp>
      <p:grpSp>
        <p:nvGrpSpPr>
          <p:cNvPr id="517" name="组合 25"/>
          <p:cNvGrpSpPr/>
          <p:nvPr/>
        </p:nvGrpSpPr>
        <p:grpSpPr>
          <a:xfrm>
            <a:off x="6152084" y="2975068"/>
            <a:ext cx="1740711" cy="1735185"/>
            <a:chOff x="0" y="0"/>
            <a:chExt cx="1740710" cy="1735184"/>
          </a:xfrm>
        </p:grpSpPr>
        <p:sp>
          <p:nvSpPr>
            <p:cNvPr id="513" name="Oval 19"/>
            <p:cNvSpPr/>
            <p:nvPr/>
          </p:nvSpPr>
          <p:spPr>
            <a:xfrm>
              <a:off x="-1" y="-1"/>
              <a:ext cx="1740712" cy="173518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900">
                  <a:solidFill>
                    <a:srgbClr val="4D4D4D"/>
                  </a:solidFill>
                  <a:latin typeface="微软雅黑"/>
                  <a:ea typeface="微软雅黑"/>
                  <a:cs typeface="微软雅黑"/>
                  <a:sym typeface="微软雅黑"/>
                </a:defRPr>
              </a:pPr>
              <a:endParaRPr/>
            </a:p>
          </p:txBody>
        </p:sp>
        <p:grpSp>
          <p:nvGrpSpPr>
            <p:cNvPr id="516" name="Oval 19"/>
            <p:cNvGrpSpPr/>
            <p:nvPr/>
          </p:nvGrpSpPr>
          <p:grpSpPr>
            <a:xfrm>
              <a:off x="399076" y="397217"/>
              <a:ext cx="942557" cy="939565"/>
              <a:chOff x="0" y="0"/>
              <a:chExt cx="942556" cy="939563"/>
            </a:xfrm>
          </p:grpSpPr>
          <p:sp>
            <p:nvSpPr>
              <p:cNvPr id="514" name="圆形"/>
              <p:cNvSpPr/>
              <p:nvPr/>
            </p:nvSpPr>
            <p:spPr>
              <a:xfrm>
                <a:off x="-1" y="0"/>
                <a:ext cx="942558" cy="939564"/>
              </a:xfrm>
              <a:prstGeom prst="ellipse">
                <a:avLst/>
              </a:prstGeom>
              <a:solidFill>
                <a:srgbClr val="FFFFFF"/>
              </a:solidFill>
              <a:ln w="3175" cap="flat">
                <a:solidFill>
                  <a:srgbClr val="D7D7D7"/>
                </a:solidFill>
                <a:prstDash val="solid"/>
                <a:round/>
              </a:ln>
              <a:effectLst/>
            </p:spPr>
            <p:txBody>
              <a:bodyPr wrap="square" lIns="45719" tIns="45719" rIns="45719" bIns="45719" numCol="1" anchor="ctr">
                <a:noAutofit/>
              </a:bodyPr>
              <a:lstStyle/>
              <a:p>
                <a:pPr algn="ctr">
                  <a:defRPr>
                    <a:solidFill>
                      <a:srgbClr val="4D4D4D"/>
                    </a:solidFill>
                    <a:latin typeface="Impact"/>
                    <a:ea typeface="Impact"/>
                    <a:cs typeface="Impact"/>
                    <a:sym typeface="Impact"/>
                  </a:defRPr>
                </a:pPr>
                <a:endParaRPr/>
              </a:p>
            </p:txBody>
          </p:sp>
          <p:sp>
            <p:nvSpPr>
              <p:cNvPr id="515" name="关键技术"/>
              <p:cNvSpPr txBox="1"/>
              <p:nvPr/>
            </p:nvSpPr>
            <p:spPr>
              <a:xfrm>
                <a:off x="138033" y="106561"/>
                <a:ext cx="666489" cy="726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4D4D4D"/>
                    </a:solidFill>
                    <a:latin typeface="微软雅黑"/>
                    <a:ea typeface="微软雅黑"/>
                    <a:cs typeface="微软雅黑"/>
                    <a:sym typeface="微软雅黑"/>
                  </a:defRPr>
                </a:lvl1pPr>
              </a:lstStyle>
              <a:p>
                <a:pPr>
                  <a:defRPr>
                    <a:latin typeface="Impact"/>
                    <a:ea typeface="Impact"/>
                    <a:cs typeface="Impact"/>
                    <a:sym typeface="Impact"/>
                  </a:defRPr>
                </a:pPr>
                <a:r>
                  <a:rPr>
                    <a:latin typeface="微软雅黑"/>
                    <a:ea typeface="微软雅黑"/>
                    <a:cs typeface="微软雅黑"/>
                    <a:sym typeface="微软雅黑"/>
                  </a:rPr>
                  <a:t>关键技术</a:t>
                </a:r>
              </a:p>
            </p:txBody>
          </p:sp>
        </p:grpSp>
      </p:grpSp>
      <p:grpSp>
        <p:nvGrpSpPr>
          <p:cNvPr id="520" name="Oval 19"/>
          <p:cNvGrpSpPr/>
          <p:nvPr/>
        </p:nvGrpSpPr>
        <p:grpSpPr>
          <a:xfrm>
            <a:off x="4624039" y="2494819"/>
            <a:ext cx="820473" cy="817867"/>
            <a:chOff x="0" y="0"/>
            <a:chExt cx="820472" cy="817865"/>
          </a:xfrm>
        </p:grpSpPr>
        <p:sp>
          <p:nvSpPr>
            <p:cNvPr id="518" name="椭圆形"/>
            <p:cNvSpPr/>
            <p:nvPr/>
          </p:nvSpPr>
          <p:spPr>
            <a:xfrm>
              <a:off x="-1" y="0"/>
              <a:ext cx="820474" cy="81786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19" name="添加文本"/>
            <p:cNvSpPr txBox="1"/>
            <p:nvPr/>
          </p:nvSpPr>
          <p:spPr>
            <a:xfrm>
              <a:off x="120154" y="63832"/>
              <a:ext cx="580163"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grpSp>
        <p:nvGrpSpPr>
          <p:cNvPr id="523" name="Oval 19"/>
          <p:cNvGrpSpPr/>
          <p:nvPr/>
        </p:nvGrpSpPr>
        <p:grpSpPr>
          <a:xfrm>
            <a:off x="8639750" y="2507905"/>
            <a:ext cx="820471" cy="819175"/>
            <a:chOff x="0" y="0"/>
            <a:chExt cx="820469" cy="819174"/>
          </a:xfrm>
        </p:grpSpPr>
        <p:sp>
          <p:nvSpPr>
            <p:cNvPr id="521" name="圆形"/>
            <p:cNvSpPr/>
            <p:nvPr/>
          </p:nvSpPr>
          <p:spPr>
            <a:xfrm>
              <a:off x="0" y="-1"/>
              <a:ext cx="820470" cy="8191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22" name="添加文本"/>
            <p:cNvSpPr txBox="1"/>
            <p:nvPr/>
          </p:nvSpPr>
          <p:spPr>
            <a:xfrm>
              <a:off x="120155" y="64487"/>
              <a:ext cx="580160"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grpSp>
        <p:nvGrpSpPr>
          <p:cNvPr id="526" name="Oval 19"/>
          <p:cNvGrpSpPr/>
          <p:nvPr/>
        </p:nvGrpSpPr>
        <p:grpSpPr>
          <a:xfrm>
            <a:off x="9012572" y="3457938"/>
            <a:ext cx="821785" cy="819175"/>
            <a:chOff x="0" y="0"/>
            <a:chExt cx="821784" cy="819174"/>
          </a:xfrm>
        </p:grpSpPr>
        <p:sp>
          <p:nvSpPr>
            <p:cNvPr id="524" name="圆形"/>
            <p:cNvSpPr/>
            <p:nvPr/>
          </p:nvSpPr>
          <p:spPr>
            <a:xfrm>
              <a:off x="-1" y="-1"/>
              <a:ext cx="821786" cy="8191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25" name="添加文本"/>
            <p:cNvSpPr txBox="1"/>
            <p:nvPr/>
          </p:nvSpPr>
          <p:spPr>
            <a:xfrm>
              <a:off x="120347" y="64487"/>
              <a:ext cx="581089"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grpSp>
        <p:nvGrpSpPr>
          <p:cNvPr id="529" name="Oval 19"/>
          <p:cNvGrpSpPr/>
          <p:nvPr/>
        </p:nvGrpSpPr>
        <p:grpSpPr>
          <a:xfrm>
            <a:off x="8680445" y="4397502"/>
            <a:ext cx="821785" cy="819175"/>
            <a:chOff x="0" y="0"/>
            <a:chExt cx="821784" cy="819174"/>
          </a:xfrm>
        </p:grpSpPr>
        <p:sp>
          <p:nvSpPr>
            <p:cNvPr id="527" name="圆形"/>
            <p:cNvSpPr/>
            <p:nvPr/>
          </p:nvSpPr>
          <p:spPr>
            <a:xfrm>
              <a:off x="-1" y="-1"/>
              <a:ext cx="821786" cy="8191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28" name="添加文本"/>
            <p:cNvSpPr txBox="1"/>
            <p:nvPr/>
          </p:nvSpPr>
          <p:spPr>
            <a:xfrm>
              <a:off x="120347" y="64487"/>
              <a:ext cx="581089"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grpSp>
        <p:nvGrpSpPr>
          <p:cNvPr id="532" name="Oval 19"/>
          <p:cNvGrpSpPr/>
          <p:nvPr/>
        </p:nvGrpSpPr>
        <p:grpSpPr>
          <a:xfrm>
            <a:off x="4256470" y="3426531"/>
            <a:ext cx="821785" cy="819175"/>
            <a:chOff x="0" y="0"/>
            <a:chExt cx="821784" cy="819174"/>
          </a:xfrm>
        </p:grpSpPr>
        <p:sp>
          <p:nvSpPr>
            <p:cNvPr id="530" name="圆形"/>
            <p:cNvSpPr/>
            <p:nvPr/>
          </p:nvSpPr>
          <p:spPr>
            <a:xfrm>
              <a:off x="-1" y="-1"/>
              <a:ext cx="821786" cy="8191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31" name="添加文本"/>
            <p:cNvSpPr txBox="1"/>
            <p:nvPr/>
          </p:nvSpPr>
          <p:spPr>
            <a:xfrm>
              <a:off x="120347" y="64487"/>
              <a:ext cx="581089"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grpSp>
        <p:nvGrpSpPr>
          <p:cNvPr id="535" name="Oval 19"/>
          <p:cNvGrpSpPr/>
          <p:nvPr/>
        </p:nvGrpSpPr>
        <p:grpSpPr>
          <a:xfrm>
            <a:off x="4592535" y="4392267"/>
            <a:ext cx="821785" cy="819175"/>
            <a:chOff x="0" y="0"/>
            <a:chExt cx="821784" cy="819174"/>
          </a:xfrm>
        </p:grpSpPr>
        <p:sp>
          <p:nvSpPr>
            <p:cNvPr id="533" name="圆形"/>
            <p:cNvSpPr/>
            <p:nvPr/>
          </p:nvSpPr>
          <p:spPr>
            <a:xfrm>
              <a:off x="-1" y="-1"/>
              <a:ext cx="821786" cy="81917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lnSpc>
                  <a:spcPct val="120000"/>
                </a:lnSpc>
                <a:defRPr sz="1600">
                  <a:solidFill>
                    <a:srgbClr val="FFFFFF"/>
                  </a:solidFill>
                  <a:latin typeface="Arial"/>
                  <a:ea typeface="Arial"/>
                  <a:cs typeface="Arial"/>
                  <a:sym typeface="Arial"/>
                </a:defRPr>
              </a:pPr>
              <a:endParaRPr/>
            </a:p>
          </p:txBody>
        </p:sp>
        <p:sp>
          <p:nvSpPr>
            <p:cNvPr id="534" name="添加文本"/>
            <p:cNvSpPr txBox="1"/>
            <p:nvPr/>
          </p:nvSpPr>
          <p:spPr>
            <a:xfrm>
              <a:off x="120347" y="64487"/>
              <a:ext cx="581089" cy="69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lnSpc>
                  <a:spcPct val="120000"/>
                </a:lnSpc>
                <a:defRPr sz="16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添加文本</a:t>
              </a:r>
            </a:p>
          </p:txBody>
        </p:sp>
      </p:grpSp>
      <p:sp>
        <p:nvSpPr>
          <p:cNvPr id="536" name="TextBox 34"/>
          <p:cNvSpPr txBox="1"/>
          <p:nvPr/>
        </p:nvSpPr>
        <p:spPr>
          <a:xfrm>
            <a:off x="2639036" y="2519631"/>
            <a:ext cx="1774102"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
        <p:nvSpPr>
          <p:cNvPr id="537" name="TextBox 35"/>
          <p:cNvSpPr txBox="1"/>
          <p:nvPr/>
        </p:nvSpPr>
        <p:spPr>
          <a:xfrm>
            <a:off x="9642312" y="2519631"/>
            <a:ext cx="1774103"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
        <p:nvSpPr>
          <p:cNvPr id="538" name="TextBox 36"/>
          <p:cNvSpPr txBox="1"/>
          <p:nvPr/>
        </p:nvSpPr>
        <p:spPr>
          <a:xfrm>
            <a:off x="2281763" y="3598600"/>
            <a:ext cx="1774102"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
        <p:nvSpPr>
          <p:cNvPr id="539" name="TextBox 37"/>
          <p:cNvSpPr txBox="1"/>
          <p:nvPr/>
        </p:nvSpPr>
        <p:spPr>
          <a:xfrm>
            <a:off x="10028827" y="3598600"/>
            <a:ext cx="1774102"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
        <p:nvSpPr>
          <p:cNvPr id="540" name="TextBox 38"/>
          <p:cNvSpPr txBox="1"/>
          <p:nvPr/>
        </p:nvSpPr>
        <p:spPr>
          <a:xfrm>
            <a:off x="9663651" y="4538164"/>
            <a:ext cx="1774103"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
        <p:nvSpPr>
          <p:cNvPr id="541" name="TextBox 39"/>
          <p:cNvSpPr txBox="1"/>
          <p:nvPr/>
        </p:nvSpPr>
        <p:spPr>
          <a:xfrm>
            <a:off x="2614696" y="4538164"/>
            <a:ext cx="1774102" cy="572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517"/>
                                        </p:tgtEl>
                                        <p:attrNameLst>
                                          <p:attrName>style.visibility</p:attrName>
                                        </p:attrNameLst>
                                      </p:cBhvr>
                                      <p:to>
                                        <p:strVal val="visible"/>
                                      </p:to>
                                    </p:set>
                                    <p:anim calcmode="lin" valueType="num">
                                      <p:cBhvr>
                                        <p:cTn id="7" dur="500" fill="hold"/>
                                        <p:tgtEl>
                                          <p:spTgt spid="517"/>
                                        </p:tgtEl>
                                        <p:attrNameLst>
                                          <p:attrName>ppt_w</p:attrName>
                                        </p:attrNameLst>
                                      </p:cBhvr>
                                      <p:tavLst>
                                        <p:tav tm="0">
                                          <p:val>
                                            <p:fltVal val="0"/>
                                          </p:val>
                                        </p:tav>
                                        <p:tav tm="100000">
                                          <p:val>
                                            <p:strVal val="#ppt_w"/>
                                          </p:val>
                                        </p:tav>
                                      </p:tavLst>
                                    </p:anim>
                                    <p:anim calcmode="lin" valueType="num">
                                      <p:cBhvr>
                                        <p:cTn id="8" dur="500" fill="hold"/>
                                        <p:tgtEl>
                                          <p:spTgt spid="517"/>
                                        </p:tgtEl>
                                        <p:attrNameLst>
                                          <p:attrName>ppt_h</p:attrName>
                                        </p:attrNameLst>
                                      </p:cBhvr>
                                      <p:tavLst>
                                        <p:tav tm="0">
                                          <p:val>
                                            <p:fltVal val="0"/>
                                          </p:val>
                                        </p:tav>
                                        <p:tav tm="100000">
                                          <p:val>
                                            <p:strVal val="#ppt_h"/>
                                          </p:val>
                                        </p:tav>
                                      </p:tavLst>
                                    </p:anim>
                                    <p:anim calcmode="lin" valueType="num">
                                      <p:cBhvr>
                                        <p:cTn id="9" dur="500" fill="hold"/>
                                        <p:tgtEl>
                                          <p:spTgt spid="517"/>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51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22" presetClass="entr" presetSubtype="8" fill="hold" grpId="2" nodeType="afterEffect">
                                  <p:stCondLst>
                                    <p:cond delay="0"/>
                                  </p:stCondLst>
                                  <p:iterate>
                                    <p:tmAbs val="0"/>
                                  </p:iterate>
                                  <p:childTnLst>
                                    <p:set>
                                      <p:cBhvr>
                                        <p:cTn id="13" fill="hold"/>
                                        <p:tgtEl>
                                          <p:spTgt spid="506"/>
                                        </p:tgtEl>
                                        <p:attrNameLst>
                                          <p:attrName>style.visibility</p:attrName>
                                        </p:attrNameLst>
                                      </p:cBhvr>
                                      <p:to>
                                        <p:strVal val="visible"/>
                                      </p:to>
                                    </p:set>
                                    <p:animEffect transition="in" filter="wipe(left)">
                                      <p:cBhvr>
                                        <p:cTn id="14" dur="500"/>
                                        <p:tgtEl>
                                          <p:spTgt spid="506"/>
                                        </p:tgtEl>
                                      </p:cBhvr>
                                    </p:animEffect>
                                  </p:childTnLst>
                                </p:cTn>
                              </p:par>
                            </p:childTnLst>
                          </p:cTn>
                        </p:par>
                        <p:par>
                          <p:cTn id="15" fill="hold">
                            <p:stCondLst>
                              <p:cond delay="1000"/>
                            </p:stCondLst>
                            <p:childTnLst>
                              <p:par>
                                <p:cTn id="16" presetID="22" presetClass="entr" presetSubtype="2" fill="hold" grpId="3" nodeType="afterEffect">
                                  <p:stCondLst>
                                    <p:cond delay="0"/>
                                  </p:stCondLst>
                                  <p:iterate>
                                    <p:tmAbs val="0"/>
                                  </p:iterate>
                                  <p:childTnLst>
                                    <p:set>
                                      <p:cBhvr>
                                        <p:cTn id="17" fill="hold"/>
                                        <p:tgtEl>
                                          <p:spTgt spid="505"/>
                                        </p:tgtEl>
                                        <p:attrNameLst>
                                          <p:attrName>style.visibility</p:attrName>
                                        </p:attrNameLst>
                                      </p:cBhvr>
                                      <p:to>
                                        <p:strVal val="visible"/>
                                      </p:to>
                                    </p:set>
                                    <p:animEffect transition="in" filter="wipe(right)">
                                      <p:cBhvr>
                                        <p:cTn id="18" dur="500"/>
                                        <p:tgtEl>
                                          <p:spTgt spid="505"/>
                                        </p:tgtEl>
                                      </p:cBhvr>
                                    </p:animEffect>
                                  </p:childTnLst>
                                </p:cTn>
                              </p:par>
                            </p:childTnLst>
                          </p:cTn>
                        </p:par>
                        <p:par>
                          <p:cTn id="19" fill="hold">
                            <p:stCondLst>
                              <p:cond delay="1500"/>
                            </p:stCondLst>
                            <p:childTnLst>
                              <p:par>
                                <p:cTn id="20" presetID="22" presetClass="entr" presetSubtype="2" fill="hold" grpId="4" nodeType="afterEffect">
                                  <p:stCondLst>
                                    <p:cond delay="0"/>
                                  </p:stCondLst>
                                  <p:iterate>
                                    <p:tmAbs val="0"/>
                                  </p:iterate>
                                  <p:childTnLst>
                                    <p:set>
                                      <p:cBhvr>
                                        <p:cTn id="21" fill="hold"/>
                                        <p:tgtEl>
                                          <p:spTgt spid="503"/>
                                        </p:tgtEl>
                                        <p:attrNameLst>
                                          <p:attrName>style.visibility</p:attrName>
                                        </p:attrNameLst>
                                      </p:cBhvr>
                                      <p:to>
                                        <p:strVal val="visible"/>
                                      </p:to>
                                    </p:set>
                                    <p:animEffect transition="in" filter="wipe(right)">
                                      <p:cBhvr>
                                        <p:cTn id="22" dur="500"/>
                                        <p:tgtEl>
                                          <p:spTgt spid="503"/>
                                        </p:tgtEl>
                                      </p:cBhvr>
                                    </p:animEffect>
                                  </p:childTnLst>
                                </p:cTn>
                              </p:par>
                            </p:childTnLst>
                          </p:cTn>
                        </p:par>
                        <p:par>
                          <p:cTn id="23" fill="hold">
                            <p:stCondLst>
                              <p:cond delay="2000"/>
                            </p:stCondLst>
                            <p:childTnLst>
                              <p:par>
                                <p:cTn id="24" presetID="22" presetClass="entr" presetSubtype="2" fill="hold" grpId="5" nodeType="afterEffect">
                                  <p:stCondLst>
                                    <p:cond delay="0"/>
                                  </p:stCondLst>
                                  <p:iterate>
                                    <p:tmAbs val="0"/>
                                  </p:iterate>
                                  <p:childTnLst>
                                    <p:set>
                                      <p:cBhvr>
                                        <p:cTn id="25" fill="hold"/>
                                        <p:tgtEl>
                                          <p:spTgt spid="504"/>
                                        </p:tgtEl>
                                        <p:attrNameLst>
                                          <p:attrName>style.visibility</p:attrName>
                                        </p:attrNameLst>
                                      </p:cBhvr>
                                      <p:to>
                                        <p:strVal val="visible"/>
                                      </p:to>
                                    </p:set>
                                    <p:animEffect transition="in" filter="wipe(right)">
                                      <p:cBhvr>
                                        <p:cTn id="26" dur="500"/>
                                        <p:tgtEl>
                                          <p:spTgt spid="504"/>
                                        </p:tgtEl>
                                      </p:cBhvr>
                                    </p:animEffect>
                                  </p:childTnLst>
                                </p:cTn>
                              </p:par>
                            </p:childTnLst>
                          </p:cTn>
                        </p:par>
                        <p:par>
                          <p:cTn id="27" fill="hold">
                            <p:stCondLst>
                              <p:cond delay="2500"/>
                            </p:stCondLst>
                            <p:childTnLst>
                              <p:par>
                                <p:cTn id="28" presetID="15" presetClass="entr" presetSubtype="12" fill="hold" grpId="6" nodeType="afterEffect">
                                  <p:stCondLst>
                                    <p:cond delay="0"/>
                                  </p:stCondLst>
                                  <p:iterate>
                                    <p:tmAbs val="0"/>
                                  </p:iterate>
                                  <p:childTnLst>
                                    <p:set>
                                      <p:cBhvr>
                                        <p:cTn id="29" fill="hold"/>
                                        <p:tgtEl>
                                          <p:spTgt spid="520"/>
                                        </p:tgtEl>
                                        <p:attrNameLst>
                                          <p:attrName>style.visibility</p:attrName>
                                        </p:attrNameLst>
                                      </p:cBhvr>
                                      <p:to>
                                        <p:strVal val="visible"/>
                                      </p:to>
                                    </p:set>
                                    <p:anim calcmode="lin" valueType="num">
                                      <p:cBhvr>
                                        <p:cTn id="30" dur="1000" fill="hold"/>
                                        <p:tgtEl>
                                          <p:spTgt spid="520"/>
                                        </p:tgtEl>
                                        <p:attrNameLst>
                                          <p:attrName>ppt_w</p:attrName>
                                        </p:attrNameLst>
                                      </p:cBhvr>
                                      <p:tavLst>
                                        <p:tav tm="0">
                                          <p:val>
                                            <p:fltVal val="0"/>
                                          </p:val>
                                        </p:tav>
                                        <p:tav tm="100000">
                                          <p:val>
                                            <p:strVal val="#ppt_w"/>
                                          </p:val>
                                        </p:tav>
                                      </p:tavLst>
                                    </p:anim>
                                    <p:anim calcmode="lin" valueType="num">
                                      <p:cBhvr>
                                        <p:cTn id="31" dur="1000" fill="hold"/>
                                        <p:tgtEl>
                                          <p:spTgt spid="520"/>
                                        </p:tgtEl>
                                        <p:attrNameLst>
                                          <p:attrName>ppt_h</p:attrName>
                                        </p:attrNameLst>
                                      </p:cBhvr>
                                      <p:tavLst>
                                        <p:tav tm="0">
                                          <p:val>
                                            <p:fltVal val="0"/>
                                          </p:val>
                                        </p:tav>
                                        <p:tav tm="100000">
                                          <p:val>
                                            <p:strVal val="#ppt_h"/>
                                          </p:val>
                                        </p:tav>
                                      </p:tavLst>
                                    </p:anim>
                                    <p:anim calcmode="lin" valueType="num">
                                      <p:cBhvr>
                                        <p:cTn id="32" dur="1000" fill="hold"/>
                                        <p:tgtEl>
                                          <p:spTgt spid="520"/>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520"/>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3500"/>
                            </p:stCondLst>
                            <p:childTnLst>
                              <p:par>
                                <p:cTn id="35" presetID="15" presetClass="entr" presetSubtype="12" fill="hold" grpId="7" nodeType="afterEffect">
                                  <p:stCondLst>
                                    <p:cond delay="200"/>
                                  </p:stCondLst>
                                  <p:iterate>
                                    <p:tmAbs val="0"/>
                                  </p:iterate>
                                  <p:childTnLst>
                                    <p:set>
                                      <p:cBhvr>
                                        <p:cTn id="36" fill="hold"/>
                                        <p:tgtEl>
                                          <p:spTgt spid="523"/>
                                        </p:tgtEl>
                                        <p:attrNameLst>
                                          <p:attrName>style.visibility</p:attrName>
                                        </p:attrNameLst>
                                      </p:cBhvr>
                                      <p:to>
                                        <p:strVal val="visible"/>
                                      </p:to>
                                    </p:set>
                                    <p:anim calcmode="lin" valueType="num">
                                      <p:cBhvr>
                                        <p:cTn id="37" dur="1000" fill="hold"/>
                                        <p:tgtEl>
                                          <p:spTgt spid="523"/>
                                        </p:tgtEl>
                                        <p:attrNameLst>
                                          <p:attrName>ppt_w</p:attrName>
                                        </p:attrNameLst>
                                      </p:cBhvr>
                                      <p:tavLst>
                                        <p:tav tm="0">
                                          <p:val>
                                            <p:fltVal val="0"/>
                                          </p:val>
                                        </p:tav>
                                        <p:tav tm="100000">
                                          <p:val>
                                            <p:strVal val="#ppt_w"/>
                                          </p:val>
                                        </p:tav>
                                      </p:tavLst>
                                    </p:anim>
                                    <p:anim calcmode="lin" valueType="num">
                                      <p:cBhvr>
                                        <p:cTn id="38" dur="1000" fill="hold"/>
                                        <p:tgtEl>
                                          <p:spTgt spid="523"/>
                                        </p:tgtEl>
                                        <p:attrNameLst>
                                          <p:attrName>ppt_h</p:attrName>
                                        </p:attrNameLst>
                                      </p:cBhvr>
                                      <p:tavLst>
                                        <p:tav tm="0">
                                          <p:val>
                                            <p:fltVal val="0"/>
                                          </p:val>
                                        </p:tav>
                                        <p:tav tm="100000">
                                          <p:val>
                                            <p:strVal val="#ppt_h"/>
                                          </p:val>
                                        </p:tav>
                                      </p:tavLst>
                                    </p:anim>
                                    <p:anim calcmode="lin" valueType="num">
                                      <p:cBhvr>
                                        <p:cTn id="39" dur="1000" fill="hold"/>
                                        <p:tgtEl>
                                          <p:spTgt spid="52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23"/>
                                        </p:tgtEl>
                                        <p:attrNameLst>
                                          <p:attrName>ppt_y</p:attrName>
                                        </p:attrNameLst>
                                      </p:cBhvr>
                                      <p:tavLst>
                                        <p:tav tm="0" fmla="#ppt_y+(sin(-2*pi*(1-$))*-#ppt_x+cos(-2*pi*(1-$))*(1-#ppt_y))*(1-$)">
                                          <p:val>
                                            <p:fltVal val="0"/>
                                          </p:val>
                                        </p:tav>
                                        <p:tav tm="100000">
                                          <p:val>
                                            <p:fltVal val="1"/>
                                          </p:val>
                                        </p:tav>
                                      </p:tavLst>
                                    </p:anim>
                                  </p:childTnLst>
                                </p:cTn>
                              </p:par>
                            </p:childTnLst>
                          </p:cTn>
                        </p:par>
                        <p:par>
                          <p:cTn id="41" fill="hold">
                            <p:stCondLst>
                              <p:cond delay="4700"/>
                            </p:stCondLst>
                            <p:childTnLst>
                              <p:par>
                                <p:cTn id="42" presetID="15" presetClass="entr" presetSubtype="12" fill="hold" grpId="8" nodeType="afterEffect">
                                  <p:stCondLst>
                                    <p:cond delay="400"/>
                                  </p:stCondLst>
                                  <p:iterate>
                                    <p:tmAbs val="0"/>
                                  </p:iterate>
                                  <p:childTnLst>
                                    <p:set>
                                      <p:cBhvr>
                                        <p:cTn id="43" fill="hold"/>
                                        <p:tgtEl>
                                          <p:spTgt spid="532"/>
                                        </p:tgtEl>
                                        <p:attrNameLst>
                                          <p:attrName>style.visibility</p:attrName>
                                        </p:attrNameLst>
                                      </p:cBhvr>
                                      <p:to>
                                        <p:strVal val="visible"/>
                                      </p:to>
                                    </p:set>
                                    <p:anim calcmode="lin" valueType="num">
                                      <p:cBhvr>
                                        <p:cTn id="44" dur="1000" fill="hold"/>
                                        <p:tgtEl>
                                          <p:spTgt spid="532"/>
                                        </p:tgtEl>
                                        <p:attrNameLst>
                                          <p:attrName>ppt_w</p:attrName>
                                        </p:attrNameLst>
                                      </p:cBhvr>
                                      <p:tavLst>
                                        <p:tav tm="0">
                                          <p:val>
                                            <p:fltVal val="0"/>
                                          </p:val>
                                        </p:tav>
                                        <p:tav tm="100000">
                                          <p:val>
                                            <p:strVal val="#ppt_w"/>
                                          </p:val>
                                        </p:tav>
                                      </p:tavLst>
                                    </p:anim>
                                    <p:anim calcmode="lin" valueType="num">
                                      <p:cBhvr>
                                        <p:cTn id="45" dur="1000" fill="hold"/>
                                        <p:tgtEl>
                                          <p:spTgt spid="532"/>
                                        </p:tgtEl>
                                        <p:attrNameLst>
                                          <p:attrName>ppt_h</p:attrName>
                                        </p:attrNameLst>
                                      </p:cBhvr>
                                      <p:tavLst>
                                        <p:tav tm="0">
                                          <p:val>
                                            <p:fltVal val="0"/>
                                          </p:val>
                                        </p:tav>
                                        <p:tav tm="100000">
                                          <p:val>
                                            <p:strVal val="#ppt_h"/>
                                          </p:val>
                                        </p:tav>
                                      </p:tavLst>
                                    </p:anim>
                                    <p:anim calcmode="lin" valueType="num">
                                      <p:cBhvr>
                                        <p:cTn id="46" dur="1000" fill="hold"/>
                                        <p:tgtEl>
                                          <p:spTgt spid="532"/>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532"/>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6100"/>
                            </p:stCondLst>
                            <p:childTnLst>
                              <p:par>
                                <p:cTn id="49" presetID="15" presetClass="entr" presetSubtype="12" fill="hold" grpId="9" nodeType="afterEffect">
                                  <p:stCondLst>
                                    <p:cond delay="600"/>
                                  </p:stCondLst>
                                  <p:iterate>
                                    <p:tmAbs val="0"/>
                                  </p:iterate>
                                  <p:childTnLst>
                                    <p:set>
                                      <p:cBhvr>
                                        <p:cTn id="50" fill="hold"/>
                                        <p:tgtEl>
                                          <p:spTgt spid="526"/>
                                        </p:tgtEl>
                                        <p:attrNameLst>
                                          <p:attrName>style.visibility</p:attrName>
                                        </p:attrNameLst>
                                      </p:cBhvr>
                                      <p:to>
                                        <p:strVal val="visible"/>
                                      </p:to>
                                    </p:set>
                                    <p:anim calcmode="lin" valueType="num">
                                      <p:cBhvr>
                                        <p:cTn id="51" dur="1000" fill="hold"/>
                                        <p:tgtEl>
                                          <p:spTgt spid="526"/>
                                        </p:tgtEl>
                                        <p:attrNameLst>
                                          <p:attrName>ppt_w</p:attrName>
                                        </p:attrNameLst>
                                      </p:cBhvr>
                                      <p:tavLst>
                                        <p:tav tm="0">
                                          <p:val>
                                            <p:fltVal val="0"/>
                                          </p:val>
                                        </p:tav>
                                        <p:tav tm="100000">
                                          <p:val>
                                            <p:strVal val="#ppt_w"/>
                                          </p:val>
                                        </p:tav>
                                      </p:tavLst>
                                    </p:anim>
                                    <p:anim calcmode="lin" valueType="num">
                                      <p:cBhvr>
                                        <p:cTn id="52" dur="1000" fill="hold"/>
                                        <p:tgtEl>
                                          <p:spTgt spid="526"/>
                                        </p:tgtEl>
                                        <p:attrNameLst>
                                          <p:attrName>ppt_h</p:attrName>
                                        </p:attrNameLst>
                                      </p:cBhvr>
                                      <p:tavLst>
                                        <p:tav tm="0">
                                          <p:val>
                                            <p:fltVal val="0"/>
                                          </p:val>
                                        </p:tav>
                                        <p:tav tm="100000">
                                          <p:val>
                                            <p:strVal val="#ppt_h"/>
                                          </p:val>
                                        </p:tav>
                                      </p:tavLst>
                                    </p:anim>
                                    <p:anim calcmode="lin" valueType="num">
                                      <p:cBhvr>
                                        <p:cTn id="53" dur="1000" fill="hold"/>
                                        <p:tgtEl>
                                          <p:spTgt spid="526"/>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526"/>
                                        </p:tgtEl>
                                        <p:attrNameLst>
                                          <p:attrName>ppt_y</p:attrName>
                                        </p:attrNameLst>
                                      </p:cBhvr>
                                      <p:tavLst>
                                        <p:tav tm="0" fmla="#ppt_y+(sin(-2*pi*(1-$))*-#ppt_x+cos(-2*pi*(1-$))*(1-#ppt_y))*(1-$)">
                                          <p:val>
                                            <p:fltVal val="0"/>
                                          </p:val>
                                        </p:tav>
                                        <p:tav tm="100000">
                                          <p:val>
                                            <p:fltVal val="1"/>
                                          </p:val>
                                        </p:tav>
                                      </p:tavLst>
                                    </p:anim>
                                  </p:childTnLst>
                                </p:cTn>
                              </p:par>
                            </p:childTnLst>
                          </p:cTn>
                        </p:par>
                        <p:par>
                          <p:cTn id="55" fill="hold">
                            <p:stCondLst>
                              <p:cond delay="7700"/>
                            </p:stCondLst>
                            <p:childTnLst>
                              <p:par>
                                <p:cTn id="56" presetID="15" presetClass="entr" presetSubtype="12" fill="hold" grpId="10" nodeType="afterEffect">
                                  <p:stCondLst>
                                    <p:cond delay="800"/>
                                  </p:stCondLst>
                                  <p:iterate>
                                    <p:tmAbs val="0"/>
                                  </p:iterate>
                                  <p:childTnLst>
                                    <p:set>
                                      <p:cBhvr>
                                        <p:cTn id="57" fill="hold"/>
                                        <p:tgtEl>
                                          <p:spTgt spid="535"/>
                                        </p:tgtEl>
                                        <p:attrNameLst>
                                          <p:attrName>style.visibility</p:attrName>
                                        </p:attrNameLst>
                                      </p:cBhvr>
                                      <p:to>
                                        <p:strVal val="visible"/>
                                      </p:to>
                                    </p:set>
                                    <p:anim calcmode="lin" valueType="num">
                                      <p:cBhvr>
                                        <p:cTn id="58" dur="1000" fill="hold"/>
                                        <p:tgtEl>
                                          <p:spTgt spid="535"/>
                                        </p:tgtEl>
                                        <p:attrNameLst>
                                          <p:attrName>ppt_w</p:attrName>
                                        </p:attrNameLst>
                                      </p:cBhvr>
                                      <p:tavLst>
                                        <p:tav tm="0">
                                          <p:val>
                                            <p:fltVal val="0"/>
                                          </p:val>
                                        </p:tav>
                                        <p:tav tm="100000">
                                          <p:val>
                                            <p:strVal val="#ppt_w"/>
                                          </p:val>
                                        </p:tav>
                                      </p:tavLst>
                                    </p:anim>
                                    <p:anim calcmode="lin" valueType="num">
                                      <p:cBhvr>
                                        <p:cTn id="59" dur="1000" fill="hold"/>
                                        <p:tgtEl>
                                          <p:spTgt spid="535"/>
                                        </p:tgtEl>
                                        <p:attrNameLst>
                                          <p:attrName>ppt_h</p:attrName>
                                        </p:attrNameLst>
                                      </p:cBhvr>
                                      <p:tavLst>
                                        <p:tav tm="0">
                                          <p:val>
                                            <p:fltVal val="0"/>
                                          </p:val>
                                        </p:tav>
                                        <p:tav tm="100000">
                                          <p:val>
                                            <p:strVal val="#ppt_h"/>
                                          </p:val>
                                        </p:tav>
                                      </p:tavLst>
                                    </p:anim>
                                    <p:anim calcmode="lin" valueType="num">
                                      <p:cBhvr>
                                        <p:cTn id="60" dur="1000" fill="hold"/>
                                        <p:tgtEl>
                                          <p:spTgt spid="535"/>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535"/>
                                        </p:tgtEl>
                                        <p:attrNameLst>
                                          <p:attrName>ppt_y</p:attrName>
                                        </p:attrNameLst>
                                      </p:cBhvr>
                                      <p:tavLst>
                                        <p:tav tm="0" fmla="#ppt_y+(sin(-2*pi*(1-$))*-#ppt_x+cos(-2*pi*(1-$))*(1-#ppt_y))*(1-$)">
                                          <p:val>
                                            <p:fltVal val="0"/>
                                          </p:val>
                                        </p:tav>
                                        <p:tav tm="100000">
                                          <p:val>
                                            <p:fltVal val="1"/>
                                          </p:val>
                                        </p:tav>
                                      </p:tavLst>
                                    </p:anim>
                                  </p:childTnLst>
                                </p:cTn>
                              </p:par>
                            </p:childTnLst>
                          </p:cTn>
                        </p:par>
                        <p:par>
                          <p:cTn id="62" fill="hold">
                            <p:stCondLst>
                              <p:cond delay="9500"/>
                            </p:stCondLst>
                            <p:childTnLst>
                              <p:par>
                                <p:cTn id="63" presetID="15" presetClass="entr" presetSubtype="12" fill="hold" grpId="11" nodeType="afterEffect">
                                  <p:stCondLst>
                                    <p:cond delay="1000"/>
                                  </p:stCondLst>
                                  <p:iterate>
                                    <p:tmAbs val="0"/>
                                  </p:iterate>
                                  <p:childTnLst>
                                    <p:set>
                                      <p:cBhvr>
                                        <p:cTn id="64" fill="hold"/>
                                        <p:tgtEl>
                                          <p:spTgt spid="529"/>
                                        </p:tgtEl>
                                        <p:attrNameLst>
                                          <p:attrName>style.visibility</p:attrName>
                                        </p:attrNameLst>
                                      </p:cBhvr>
                                      <p:to>
                                        <p:strVal val="visible"/>
                                      </p:to>
                                    </p:set>
                                    <p:anim calcmode="lin" valueType="num">
                                      <p:cBhvr>
                                        <p:cTn id="65" dur="1000" fill="hold"/>
                                        <p:tgtEl>
                                          <p:spTgt spid="529"/>
                                        </p:tgtEl>
                                        <p:attrNameLst>
                                          <p:attrName>ppt_w</p:attrName>
                                        </p:attrNameLst>
                                      </p:cBhvr>
                                      <p:tavLst>
                                        <p:tav tm="0">
                                          <p:val>
                                            <p:fltVal val="0"/>
                                          </p:val>
                                        </p:tav>
                                        <p:tav tm="100000">
                                          <p:val>
                                            <p:strVal val="#ppt_w"/>
                                          </p:val>
                                        </p:tav>
                                      </p:tavLst>
                                    </p:anim>
                                    <p:anim calcmode="lin" valueType="num">
                                      <p:cBhvr>
                                        <p:cTn id="66" dur="1000" fill="hold"/>
                                        <p:tgtEl>
                                          <p:spTgt spid="529"/>
                                        </p:tgtEl>
                                        <p:attrNameLst>
                                          <p:attrName>ppt_h</p:attrName>
                                        </p:attrNameLst>
                                      </p:cBhvr>
                                      <p:tavLst>
                                        <p:tav tm="0">
                                          <p:val>
                                            <p:fltVal val="0"/>
                                          </p:val>
                                        </p:tav>
                                        <p:tav tm="100000">
                                          <p:val>
                                            <p:strVal val="#ppt_h"/>
                                          </p:val>
                                        </p:tav>
                                      </p:tavLst>
                                    </p:anim>
                                    <p:anim calcmode="lin" valueType="num">
                                      <p:cBhvr>
                                        <p:cTn id="67" dur="1000" fill="hold"/>
                                        <p:tgtEl>
                                          <p:spTgt spid="529"/>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29"/>
                                        </p:tgtEl>
                                        <p:attrNameLst>
                                          <p:attrName>ppt_y</p:attrName>
                                        </p:attrNameLst>
                                      </p:cBhvr>
                                      <p:tavLst>
                                        <p:tav tm="0" fmla="#ppt_y+(sin(-2*pi*(1-$))*-#ppt_x+cos(-2*pi*(1-$))*(1-#ppt_y))*(1-$)">
                                          <p:val>
                                            <p:fltVal val="0"/>
                                          </p:val>
                                        </p:tav>
                                        <p:tav tm="100000">
                                          <p:val>
                                            <p:fltVal val="1"/>
                                          </p:val>
                                        </p:tav>
                                      </p:tavLst>
                                    </p:anim>
                                  </p:childTnLst>
                                </p:cTn>
                              </p:par>
                            </p:childTnLst>
                          </p:cTn>
                        </p:par>
                        <p:par>
                          <p:cTn id="69" fill="hold">
                            <p:stCondLst>
                              <p:cond delay="11500"/>
                            </p:stCondLst>
                            <p:childTnLst>
                              <p:par>
                                <p:cTn id="70" presetID="2" presetClass="entr" presetSubtype="8" fill="hold" grpId="12" nodeType="afterEffect">
                                  <p:stCondLst>
                                    <p:cond delay="0"/>
                                  </p:stCondLst>
                                  <p:iterate>
                                    <p:tmAbs val="0"/>
                                  </p:iterate>
                                  <p:childTnLst>
                                    <p:set>
                                      <p:cBhvr>
                                        <p:cTn id="71" fill="hold"/>
                                        <p:tgtEl>
                                          <p:spTgt spid="507"/>
                                        </p:tgtEl>
                                        <p:attrNameLst>
                                          <p:attrName>style.visibility</p:attrName>
                                        </p:attrNameLst>
                                      </p:cBhvr>
                                      <p:to>
                                        <p:strVal val="visible"/>
                                      </p:to>
                                    </p:set>
                                    <p:anim calcmode="lin" valueType="num">
                                      <p:cBhvr>
                                        <p:cTn id="72" dur="500" fill="hold"/>
                                        <p:tgtEl>
                                          <p:spTgt spid="507"/>
                                        </p:tgtEl>
                                        <p:attrNameLst>
                                          <p:attrName>ppt_x</p:attrName>
                                        </p:attrNameLst>
                                      </p:cBhvr>
                                      <p:tavLst>
                                        <p:tav tm="0">
                                          <p:val>
                                            <p:strVal val="0-#ppt_w/2"/>
                                          </p:val>
                                        </p:tav>
                                        <p:tav tm="100000">
                                          <p:val>
                                            <p:strVal val="#ppt_x"/>
                                          </p:val>
                                        </p:tav>
                                      </p:tavLst>
                                    </p:anim>
                                    <p:anim calcmode="lin" valueType="num">
                                      <p:cBhvr>
                                        <p:cTn id="73" dur="500" fill="hold"/>
                                        <p:tgtEl>
                                          <p:spTgt spid="507"/>
                                        </p:tgtEl>
                                        <p:attrNameLst>
                                          <p:attrName>ppt_y</p:attrName>
                                        </p:attrNameLst>
                                      </p:cBhvr>
                                      <p:tavLst>
                                        <p:tav tm="0">
                                          <p:val>
                                            <p:strVal val="#ppt_y"/>
                                          </p:val>
                                        </p:tav>
                                        <p:tav tm="100000">
                                          <p:val>
                                            <p:strVal val="#ppt_y"/>
                                          </p:val>
                                        </p:tav>
                                      </p:tavLst>
                                    </p:anim>
                                  </p:childTnLst>
                                </p:cTn>
                              </p:par>
                            </p:childTnLst>
                          </p:cTn>
                        </p:par>
                        <p:par>
                          <p:cTn id="74" fill="hold">
                            <p:stCondLst>
                              <p:cond delay="12000"/>
                            </p:stCondLst>
                            <p:childTnLst>
                              <p:par>
                                <p:cTn id="75" presetID="2" presetClass="entr" presetSubtype="8" fill="hold" grpId="13" nodeType="afterEffect">
                                  <p:stCondLst>
                                    <p:cond delay="0"/>
                                  </p:stCondLst>
                                  <p:iterate>
                                    <p:tmAbs val="0"/>
                                  </p:iterate>
                                  <p:childTnLst>
                                    <p:set>
                                      <p:cBhvr>
                                        <p:cTn id="76" fill="hold"/>
                                        <p:tgtEl>
                                          <p:spTgt spid="508"/>
                                        </p:tgtEl>
                                        <p:attrNameLst>
                                          <p:attrName>style.visibility</p:attrName>
                                        </p:attrNameLst>
                                      </p:cBhvr>
                                      <p:to>
                                        <p:strVal val="visible"/>
                                      </p:to>
                                    </p:set>
                                    <p:anim calcmode="lin" valueType="num">
                                      <p:cBhvr>
                                        <p:cTn id="77" dur="500" fill="hold"/>
                                        <p:tgtEl>
                                          <p:spTgt spid="508"/>
                                        </p:tgtEl>
                                        <p:attrNameLst>
                                          <p:attrName>ppt_x</p:attrName>
                                        </p:attrNameLst>
                                      </p:cBhvr>
                                      <p:tavLst>
                                        <p:tav tm="0">
                                          <p:val>
                                            <p:strVal val="0-#ppt_w/2"/>
                                          </p:val>
                                        </p:tav>
                                        <p:tav tm="100000">
                                          <p:val>
                                            <p:strVal val="#ppt_x"/>
                                          </p:val>
                                        </p:tav>
                                      </p:tavLst>
                                    </p:anim>
                                    <p:anim calcmode="lin" valueType="num">
                                      <p:cBhvr>
                                        <p:cTn id="78" dur="500" fill="hold"/>
                                        <p:tgtEl>
                                          <p:spTgt spid="508"/>
                                        </p:tgtEl>
                                        <p:attrNameLst>
                                          <p:attrName>ppt_y</p:attrName>
                                        </p:attrNameLst>
                                      </p:cBhvr>
                                      <p:tavLst>
                                        <p:tav tm="0">
                                          <p:val>
                                            <p:strVal val="#ppt_y"/>
                                          </p:val>
                                        </p:tav>
                                        <p:tav tm="100000">
                                          <p:val>
                                            <p:strVal val="#ppt_y"/>
                                          </p:val>
                                        </p:tav>
                                      </p:tavLst>
                                    </p:anim>
                                  </p:childTnLst>
                                </p:cTn>
                              </p:par>
                            </p:childTnLst>
                          </p:cTn>
                        </p:par>
                        <p:par>
                          <p:cTn id="79" fill="hold">
                            <p:stCondLst>
                              <p:cond delay="12500"/>
                            </p:stCondLst>
                            <p:childTnLst>
                              <p:par>
                                <p:cTn id="80" presetID="2" presetClass="entr" presetSubtype="8" fill="hold" grpId="14" nodeType="afterEffect">
                                  <p:stCondLst>
                                    <p:cond delay="0"/>
                                  </p:stCondLst>
                                  <p:iterate>
                                    <p:tmAbs val="0"/>
                                  </p:iterate>
                                  <p:childTnLst>
                                    <p:set>
                                      <p:cBhvr>
                                        <p:cTn id="81" fill="hold"/>
                                        <p:tgtEl>
                                          <p:spTgt spid="509"/>
                                        </p:tgtEl>
                                        <p:attrNameLst>
                                          <p:attrName>style.visibility</p:attrName>
                                        </p:attrNameLst>
                                      </p:cBhvr>
                                      <p:to>
                                        <p:strVal val="visible"/>
                                      </p:to>
                                    </p:set>
                                    <p:anim calcmode="lin" valueType="num">
                                      <p:cBhvr>
                                        <p:cTn id="82" dur="500" fill="hold"/>
                                        <p:tgtEl>
                                          <p:spTgt spid="509"/>
                                        </p:tgtEl>
                                        <p:attrNameLst>
                                          <p:attrName>ppt_x</p:attrName>
                                        </p:attrNameLst>
                                      </p:cBhvr>
                                      <p:tavLst>
                                        <p:tav tm="0">
                                          <p:val>
                                            <p:strVal val="0-#ppt_w/2"/>
                                          </p:val>
                                        </p:tav>
                                        <p:tav tm="100000">
                                          <p:val>
                                            <p:strVal val="#ppt_x"/>
                                          </p:val>
                                        </p:tav>
                                      </p:tavLst>
                                    </p:anim>
                                    <p:anim calcmode="lin" valueType="num">
                                      <p:cBhvr>
                                        <p:cTn id="83" dur="500" fill="hold"/>
                                        <p:tgtEl>
                                          <p:spTgt spid="509"/>
                                        </p:tgtEl>
                                        <p:attrNameLst>
                                          <p:attrName>ppt_y</p:attrName>
                                        </p:attrNameLst>
                                      </p:cBhvr>
                                      <p:tavLst>
                                        <p:tav tm="0">
                                          <p:val>
                                            <p:strVal val="#ppt_y"/>
                                          </p:val>
                                        </p:tav>
                                        <p:tav tm="100000">
                                          <p:val>
                                            <p:strVal val="#ppt_y"/>
                                          </p:val>
                                        </p:tav>
                                      </p:tavLst>
                                    </p:anim>
                                  </p:childTnLst>
                                </p:cTn>
                              </p:par>
                            </p:childTnLst>
                          </p:cTn>
                        </p:par>
                        <p:par>
                          <p:cTn id="84" fill="hold">
                            <p:stCondLst>
                              <p:cond delay="13000"/>
                            </p:stCondLst>
                            <p:childTnLst>
                              <p:par>
                                <p:cTn id="85" presetID="2" presetClass="entr" presetSubtype="2" fill="hold" grpId="15" nodeType="afterEffect">
                                  <p:stCondLst>
                                    <p:cond delay="0"/>
                                  </p:stCondLst>
                                  <p:iterate>
                                    <p:tmAbs val="0"/>
                                  </p:iterate>
                                  <p:childTnLst>
                                    <p:set>
                                      <p:cBhvr>
                                        <p:cTn id="86" fill="hold"/>
                                        <p:tgtEl>
                                          <p:spTgt spid="512"/>
                                        </p:tgtEl>
                                        <p:attrNameLst>
                                          <p:attrName>style.visibility</p:attrName>
                                        </p:attrNameLst>
                                      </p:cBhvr>
                                      <p:to>
                                        <p:strVal val="visible"/>
                                      </p:to>
                                    </p:set>
                                    <p:anim calcmode="lin" valueType="num">
                                      <p:cBhvr>
                                        <p:cTn id="87" dur="500" fill="hold"/>
                                        <p:tgtEl>
                                          <p:spTgt spid="512"/>
                                        </p:tgtEl>
                                        <p:attrNameLst>
                                          <p:attrName>ppt_x</p:attrName>
                                        </p:attrNameLst>
                                      </p:cBhvr>
                                      <p:tavLst>
                                        <p:tav tm="0">
                                          <p:val>
                                            <p:strVal val="1+#ppt_w/2"/>
                                          </p:val>
                                        </p:tav>
                                        <p:tav tm="100000">
                                          <p:val>
                                            <p:strVal val="#ppt_x"/>
                                          </p:val>
                                        </p:tav>
                                      </p:tavLst>
                                    </p:anim>
                                    <p:anim calcmode="lin" valueType="num">
                                      <p:cBhvr>
                                        <p:cTn id="88" dur="500" fill="hold"/>
                                        <p:tgtEl>
                                          <p:spTgt spid="512"/>
                                        </p:tgtEl>
                                        <p:attrNameLst>
                                          <p:attrName>ppt_y</p:attrName>
                                        </p:attrNameLst>
                                      </p:cBhvr>
                                      <p:tavLst>
                                        <p:tav tm="0">
                                          <p:val>
                                            <p:strVal val="#ppt_y"/>
                                          </p:val>
                                        </p:tav>
                                        <p:tav tm="100000">
                                          <p:val>
                                            <p:strVal val="#ppt_y"/>
                                          </p:val>
                                        </p:tav>
                                      </p:tavLst>
                                    </p:anim>
                                  </p:childTnLst>
                                </p:cTn>
                              </p:par>
                            </p:childTnLst>
                          </p:cTn>
                        </p:par>
                        <p:par>
                          <p:cTn id="89" fill="hold">
                            <p:stCondLst>
                              <p:cond delay="13500"/>
                            </p:stCondLst>
                            <p:childTnLst>
                              <p:par>
                                <p:cTn id="90" presetID="2" presetClass="entr" presetSubtype="2" fill="hold" grpId="16" nodeType="afterEffect">
                                  <p:stCondLst>
                                    <p:cond delay="0"/>
                                  </p:stCondLst>
                                  <p:iterate>
                                    <p:tmAbs val="0"/>
                                  </p:iterate>
                                  <p:childTnLst>
                                    <p:set>
                                      <p:cBhvr>
                                        <p:cTn id="91" fill="hold"/>
                                        <p:tgtEl>
                                          <p:spTgt spid="511"/>
                                        </p:tgtEl>
                                        <p:attrNameLst>
                                          <p:attrName>style.visibility</p:attrName>
                                        </p:attrNameLst>
                                      </p:cBhvr>
                                      <p:to>
                                        <p:strVal val="visible"/>
                                      </p:to>
                                    </p:set>
                                    <p:anim calcmode="lin" valueType="num">
                                      <p:cBhvr>
                                        <p:cTn id="92" dur="500" fill="hold"/>
                                        <p:tgtEl>
                                          <p:spTgt spid="511"/>
                                        </p:tgtEl>
                                        <p:attrNameLst>
                                          <p:attrName>ppt_x</p:attrName>
                                        </p:attrNameLst>
                                      </p:cBhvr>
                                      <p:tavLst>
                                        <p:tav tm="0">
                                          <p:val>
                                            <p:strVal val="1+#ppt_w/2"/>
                                          </p:val>
                                        </p:tav>
                                        <p:tav tm="100000">
                                          <p:val>
                                            <p:strVal val="#ppt_x"/>
                                          </p:val>
                                        </p:tav>
                                      </p:tavLst>
                                    </p:anim>
                                    <p:anim calcmode="lin" valueType="num">
                                      <p:cBhvr>
                                        <p:cTn id="93" dur="500" fill="hold"/>
                                        <p:tgtEl>
                                          <p:spTgt spid="511"/>
                                        </p:tgtEl>
                                        <p:attrNameLst>
                                          <p:attrName>ppt_y</p:attrName>
                                        </p:attrNameLst>
                                      </p:cBhvr>
                                      <p:tavLst>
                                        <p:tav tm="0">
                                          <p:val>
                                            <p:strVal val="#ppt_y"/>
                                          </p:val>
                                        </p:tav>
                                        <p:tav tm="100000">
                                          <p:val>
                                            <p:strVal val="#ppt_y"/>
                                          </p:val>
                                        </p:tav>
                                      </p:tavLst>
                                    </p:anim>
                                  </p:childTnLst>
                                </p:cTn>
                              </p:par>
                            </p:childTnLst>
                          </p:cTn>
                        </p:par>
                        <p:par>
                          <p:cTn id="94" fill="hold">
                            <p:stCondLst>
                              <p:cond delay="14000"/>
                            </p:stCondLst>
                            <p:childTnLst>
                              <p:par>
                                <p:cTn id="95" presetID="2" presetClass="entr" presetSubtype="2" fill="hold" grpId="17" nodeType="afterEffect">
                                  <p:stCondLst>
                                    <p:cond delay="0"/>
                                  </p:stCondLst>
                                  <p:iterate>
                                    <p:tmAbs val="0"/>
                                  </p:iterate>
                                  <p:childTnLst>
                                    <p:set>
                                      <p:cBhvr>
                                        <p:cTn id="96" fill="hold"/>
                                        <p:tgtEl>
                                          <p:spTgt spid="510"/>
                                        </p:tgtEl>
                                        <p:attrNameLst>
                                          <p:attrName>style.visibility</p:attrName>
                                        </p:attrNameLst>
                                      </p:cBhvr>
                                      <p:to>
                                        <p:strVal val="visible"/>
                                      </p:to>
                                    </p:set>
                                    <p:anim calcmode="lin" valueType="num">
                                      <p:cBhvr>
                                        <p:cTn id="97" dur="500" fill="hold"/>
                                        <p:tgtEl>
                                          <p:spTgt spid="510"/>
                                        </p:tgtEl>
                                        <p:attrNameLst>
                                          <p:attrName>ppt_x</p:attrName>
                                        </p:attrNameLst>
                                      </p:cBhvr>
                                      <p:tavLst>
                                        <p:tav tm="0">
                                          <p:val>
                                            <p:strVal val="1+#ppt_w/2"/>
                                          </p:val>
                                        </p:tav>
                                        <p:tav tm="100000">
                                          <p:val>
                                            <p:strVal val="#ppt_x"/>
                                          </p:val>
                                        </p:tav>
                                      </p:tavLst>
                                    </p:anim>
                                    <p:anim calcmode="lin" valueType="num">
                                      <p:cBhvr>
                                        <p:cTn id="98" dur="500" fill="hold"/>
                                        <p:tgtEl>
                                          <p:spTgt spid="510"/>
                                        </p:tgtEl>
                                        <p:attrNameLst>
                                          <p:attrName>ppt_y</p:attrName>
                                        </p:attrNameLst>
                                      </p:cBhvr>
                                      <p:tavLst>
                                        <p:tav tm="0">
                                          <p:val>
                                            <p:strVal val="#ppt_y"/>
                                          </p:val>
                                        </p:tav>
                                        <p:tav tm="100000">
                                          <p:val>
                                            <p:strVal val="#ppt_y"/>
                                          </p:val>
                                        </p:tav>
                                      </p:tavLst>
                                    </p:anim>
                                  </p:childTnLst>
                                </p:cTn>
                              </p:par>
                            </p:childTnLst>
                          </p:cTn>
                        </p:par>
                        <p:par>
                          <p:cTn id="99" fill="hold">
                            <p:stCondLst>
                              <p:cond delay="14500"/>
                            </p:stCondLst>
                            <p:childTnLst>
                              <p:par>
                                <p:cTn id="100" presetID="22" presetClass="entr" presetSubtype="8" fill="hold" grpId="18" nodeType="afterEffect">
                                  <p:stCondLst>
                                    <p:cond delay="0"/>
                                  </p:stCondLst>
                                  <p:iterate>
                                    <p:tmAbs val="0"/>
                                  </p:iterate>
                                  <p:childTnLst>
                                    <p:set>
                                      <p:cBhvr>
                                        <p:cTn id="101" fill="hold"/>
                                        <p:tgtEl>
                                          <p:spTgt spid="536"/>
                                        </p:tgtEl>
                                        <p:attrNameLst>
                                          <p:attrName>style.visibility</p:attrName>
                                        </p:attrNameLst>
                                      </p:cBhvr>
                                      <p:to>
                                        <p:strVal val="visible"/>
                                      </p:to>
                                    </p:set>
                                    <p:animEffect transition="in" filter="wipe(left)">
                                      <p:cBhvr>
                                        <p:cTn id="102" dur="500"/>
                                        <p:tgtEl>
                                          <p:spTgt spid="536"/>
                                        </p:tgtEl>
                                      </p:cBhvr>
                                    </p:animEffect>
                                  </p:childTnLst>
                                </p:cTn>
                              </p:par>
                            </p:childTnLst>
                          </p:cTn>
                        </p:par>
                        <p:par>
                          <p:cTn id="103" fill="hold">
                            <p:stCondLst>
                              <p:cond delay="15000"/>
                            </p:stCondLst>
                            <p:childTnLst>
                              <p:par>
                                <p:cTn id="104" presetID="22" presetClass="entr" presetSubtype="8" fill="hold" grpId="19" nodeType="afterEffect">
                                  <p:stCondLst>
                                    <p:cond delay="0"/>
                                  </p:stCondLst>
                                  <p:iterate>
                                    <p:tmAbs val="0"/>
                                  </p:iterate>
                                  <p:childTnLst>
                                    <p:set>
                                      <p:cBhvr>
                                        <p:cTn id="105" fill="hold"/>
                                        <p:tgtEl>
                                          <p:spTgt spid="537"/>
                                        </p:tgtEl>
                                        <p:attrNameLst>
                                          <p:attrName>style.visibility</p:attrName>
                                        </p:attrNameLst>
                                      </p:cBhvr>
                                      <p:to>
                                        <p:strVal val="visible"/>
                                      </p:to>
                                    </p:set>
                                    <p:animEffect transition="in" filter="wipe(left)">
                                      <p:cBhvr>
                                        <p:cTn id="106" dur="500"/>
                                        <p:tgtEl>
                                          <p:spTgt spid="537"/>
                                        </p:tgtEl>
                                      </p:cBhvr>
                                    </p:animEffect>
                                  </p:childTnLst>
                                </p:cTn>
                              </p:par>
                            </p:childTnLst>
                          </p:cTn>
                        </p:par>
                        <p:par>
                          <p:cTn id="107" fill="hold">
                            <p:stCondLst>
                              <p:cond delay="15500"/>
                            </p:stCondLst>
                            <p:childTnLst>
                              <p:par>
                                <p:cTn id="108" presetID="22" presetClass="entr" presetSubtype="8" fill="hold" grpId="20" nodeType="afterEffect">
                                  <p:stCondLst>
                                    <p:cond delay="0"/>
                                  </p:stCondLst>
                                  <p:iterate>
                                    <p:tmAbs val="0"/>
                                  </p:iterate>
                                  <p:childTnLst>
                                    <p:set>
                                      <p:cBhvr>
                                        <p:cTn id="109" fill="hold"/>
                                        <p:tgtEl>
                                          <p:spTgt spid="538"/>
                                        </p:tgtEl>
                                        <p:attrNameLst>
                                          <p:attrName>style.visibility</p:attrName>
                                        </p:attrNameLst>
                                      </p:cBhvr>
                                      <p:to>
                                        <p:strVal val="visible"/>
                                      </p:to>
                                    </p:set>
                                    <p:animEffect transition="in" filter="wipe(left)">
                                      <p:cBhvr>
                                        <p:cTn id="110" dur="500"/>
                                        <p:tgtEl>
                                          <p:spTgt spid="538"/>
                                        </p:tgtEl>
                                      </p:cBhvr>
                                    </p:animEffect>
                                  </p:childTnLst>
                                </p:cTn>
                              </p:par>
                            </p:childTnLst>
                          </p:cTn>
                        </p:par>
                        <p:par>
                          <p:cTn id="111" fill="hold">
                            <p:stCondLst>
                              <p:cond delay="16000"/>
                            </p:stCondLst>
                            <p:childTnLst>
                              <p:par>
                                <p:cTn id="112" presetID="22" presetClass="entr" presetSubtype="8" fill="hold" grpId="21" nodeType="afterEffect">
                                  <p:stCondLst>
                                    <p:cond delay="0"/>
                                  </p:stCondLst>
                                  <p:iterate>
                                    <p:tmAbs val="0"/>
                                  </p:iterate>
                                  <p:childTnLst>
                                    <p:set>
                                      <p:cBhvr>
                                        <p:cTn id="113" fill="hold"/>
                                        <p:tgtEl>
                                          <p:spTgt spid="539"/>
                                        </p:tgtEl>
                                        <p:attrNameLst>
                                          <p:attrName>style.visibility</p:attrName>
                                        </p:attrNameLst>
                                      </p:cBhvr>
                                      <p:to>
                                        <p:strVal val="visible"/>
                                      </p:to>
                                    </p:set>
                                    <p:animEffect transition="in" filter="wipe(left)">
                                      <p:cBhvr>
                                        <p:cTn id="114" dur="500"/>
                                        <p:tgtEl>
                                          <p:spTgt spid="539"/>
                                        </p:tgtEl>
                                      </p:cBhvr>
                                    </p:animEffect>
                                  </p:childTnLst>
                                </p:cTn>
                              </p:par>
                            </p:childTnLst>
                          </p:cTn>
                        </p:par>
                        <p:par>
                          <p:cTn id="115" fill="hold">
                            <p:stCondLst>
                              <p:cond delay="16500"/>
                            </p:stCondLst>
                            <p:childTnLst>
                              <p:par>
                                <p:cTn id="116" presetID="22" presetClass="entr" presetSubtype="8" fill="hold" grpId="22" nodeType="afterEffect">
                                  <p:stCondLst>
                                    <p:cond delay="0"/>
                                  </p:stCondLst>
                                  <p:iterate>
                                    <p:tmAbs val="0"/>
                                  </p:iterate>
                                  <p:childTnLst>
                                    <p:set>
                                      <p:cBhvr>
                                        <p:cTn id="117" fill="hold"/>
                                        <p:tgtEl>
                                          <p:spTgt spid="540"/>
                                        </p:tgtEl>
                                        <p:attrNameLst>
                                          <p:attrName>style.visibility</p:attrName>
                                        </p:attrNameLst>
                                      </p:cBhvr>
                                      <p:to>
                                        <p:strVal val="visible"/>
                                      </p:to>
                                    </p:set>
                                    <p:animEffect transition="in" filter="wipe(left)">
                                      <p:cBhvr>
                                        <p:cTn id="118" dur="500"/>
                                        <p:tgtEl>
                                          <p:spTgt spid="540"/>
                                        </p:tgtEl>
                                      </p:cBhvr>
                                    </p:animEffect>
                                  </p:childTnLst>
                                </p:cTn>
                              </p:par>
                            </p:childTnLst>
                          </p:cTn>
                        </p:par>
                        <p:par>
                          <p:cTn id="119" fill="hold">
                            <p:stCondLst>
                              <p:cond delay="17000"/>
                            </p:stCondLst>
                            <p:childTnLst>
                              <p:par>
                                <p:cTn id="120" presetID="22" presetClass="entr" presetSubtype="8" fill="hold" grpId="23" nodeType="afterEffect">
                                  <p:stCondLst>
                                    <p:cond delay="0"/>
                                  </p:stCondLst>
                                  <p:iterate>
                                    <p:tmAbs val="0"/>
                                  </p:iterate>
                                  <p:childTnLst>
                                    <p:set>
                                      <p:cBhvr>
                                        <p:cTn id="121" fill="hold"/>
                                        <p:tgtEl>
                                          <p:spTgt spid="541"/>
                                        </p:tgtEl>
                                        <p:attrNameLst>
                                          <p:attrName>style.visibility</p:attrName>
                                        </p:attrNameLst>
                                      </p:cBhvr>
                                      <p:to>
                                        <p:strVal val="visible"/>
                                      </p:to>
                                    </p:set>
                                    <p:animEffect transition="in" filter="wipe(left)">
                                      <p:cBhvr>
                                        <p:cTn id="122" dur="5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4" animBg="1" advAuto="0"/>
      <p:bldP spid="504" grpId="5" animBg="1" advAuto="0"/>
      <p:bldP spid="505" grpId="3" animBg="1" advAuto="0"/>
      <p:bldP spid="506" grpId="2" animBg="1" advAuto="0"/>
      <p:bldP spid="507" grpId="12" animBg="1" advAuto="0"/>
      <p:bldP spid="508" grpId="13" animBg="1" advAuto="0"/>
      <p:bldP spid="509" grpId="14" animBg="1" advAuto="0"/>
      <p:bldP spid="510" grpId="17" animBg="1" advAuto="0"/>
      <p:bldP spid="511" grpId="16" animBg="1" advAuto="0"/>
      <p:bldP spid="512" grpId="15" animBg="1" advAuto="0"/>
      <p:bldP spid="517" grpId="1" animBg="1" advAuto="0"/>
      <p:bldP spid="520" grpId="6" animBg="1" advAuto="0"/>
      <p:bldP spid="523" grpId="7" animBg="1" advAuto="0"/>
      <p:bldP spid="526" grpId="9" animBg="1" advAuto="0"/>
      <p:bldP spid="529" grpId="11" animBg="1" advAuto="0"/>
      <p:bldP spid="532" grpId="8" animBg="1" advAuto="0"/>
      <p:bldP spid="535" grpId="10" animBg="1" advAuto="0"/>
      <p:bldP spid="536" grpId="18" animBg="1" advAuto="0"/>
      <p:bldP spid="537" grpId="19" animBg="1" advAuto="0"/>
      <p:bldP spid="538" grpId="20" animBg="1" advAuto="0"/>
      <p:bldP spid="539" grpId="21" animBg="1" advAuto="0"/>
      <p:bldP spid="540" grpId="22" animBg="1" advAuto="0"/>
      <p:bldP spid="541" grpId="2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aphicFrame>
        <p:nvGraphicFramePr>
          <p:cNvPr id="544" name="图表 9"/>
          <p:cNvGraphicFramePr/>
          <p:nvPr/>
        </p:nvGraphicFramePr>
        <p:xfrm>
          <a:off x="5794591" y="2368107"/>
          <a:ext cx="2690911" cy="2690911"/>
        </p:xfrm>
        <a:graphic>
          <a:graphicData uri="http://schemas.openxmlformats.org/drawingml/2006/chart">
            <c:chart xmlns:c="http://schemas.openxmlformats.org/drawingml/2006/chart" xmlns:r="http://schemas.openxmlformats.org/officeDocument/2006/relationships" r:id="rId2"/>
          </a:graphicData>
        </a:graphic>
      </p:graphicFrame>
      <p:grpSp>
        <p:nvGrpSpPr>
          <p:cNvPr id="547" name="椭圆 10"/>
          <p:cNvGrpSpPr/>
          <p:nvPr/>
        </p:nvGrpSpPr>
        <p:grpSpPr>
          <a:xfrm>
            <a:off x="6246862" y="2823213"/>
            <a:ext cx="1786371" cy="1780699"/>
            <a:chOff x="0" y="0"/>
            <a:chExt cx="1786369" cy="1780698"/>
          </a:xfrm>
        </p:grpSpPr>
        <p:sp>
          <p:nvSpPr>
            <p:cNvPr id="545" name="椭圆形"/>
            <p:cNvSpPr/>
            <p:nvPr/>
          </p:nvSpPr>
          <p:spPr>
            <a:xfrm>
              <a:off x="0" y="-1"/>
              <a:ext cx="1786370" cy="1780700"/>
            </a:xfrm>
            <a:prstGeom prst="ellipse">
              <a:avLst/>
            </a:prstGeom>
            <a:noFill/>
            <a:ln w="12700" cap="flat">
              <a:solidFill>
                <a:srgbClr val="414455"/>
              </a:solidFill>
              <a:prstDash val="solid"/>
              <a:miter lim="800000"/>
            </a:ln>
            <a:effectLst/>
          </p:spPr>
          <p:txBody>
            <a:bodyPr wrap="square" lIns="45719" tIns="45719" rIns="45719" bIns="45719" numCol="1" anchor="ctr">
              <a:noAutofit/>
            </a:bodyPr>
            <a:lstStyle/>
            <a:p>
              <a:pPr>
                <a:defRPr sz="2400" baseline="-2999">
                  <a:latin typeface="微软雅黑"/>
                  <a:ea typeface="微软雅黑"/>
                  <a:cs typeface="微软雅黑"/>
                  <a:sym typeface="微软雅黑"/>
                </a:defRPr>
              </a:pPr>
              <a:endParaRPr/>
            </a:p>
          </p:txBody>
        </p:sp>
        <p:sp>
          <p:nvSpPr>
            <p:cNvPr id="546" name="难点"/>
            <p:cNvSpPr txBox="1"/>
            <p:nvPr/>
          </p:nvSpPr>
          <p:spPr>
            <a:xfrm>
              <a:off x="261608" y="643053"/>
              <a:ext cx="1263153" cy="4945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46" tIns="37746" rIns="37746" bIns="37746" numCol="1" anchor="ctr">
              <a:spAutoFit/>
            </a:bodyPr>
            <a:lstStyle/>
            <a:p>
              <a:pPr>
                <a:defRPr sz="2400">
                  <a:latin typeface="微软雅黑"/>
                  <a:ea typeface="微软雅黑"/>
                  <a:cs typeface="微软雅黑"/>
                  <a:sym typeface="微软雅黑"/>
                </a:defRPr>
              </a:pPr>
              <a:r>
                <a:t>   难点</a:t>
              </a:r>
            </a:p>
          </p:txBody>
        </p:sp>
      </p:grpSp>
      <p:sp>
        <p:nvSpPr>
          <p:cNvPr id="548" name="TextBox 11"/>
          <p:cNvSpPr txBox="1"/>
          <p:nvPr/>
        </p:nvSpPr>
        <p:spPr>
          <a:xfrm>
            <a:off x="2864087" y="2176034"/>
            <a:ext cx="709748" cy="74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spAutoFit/>
          </a:bodyPr>
          <a:lstStyle>
            <a:lvl1pPr>
              <a:defRPr sz="4400">
                <a:latin typeface="Bebas"/>
                <a:ea typeface="Bebas"/>
                <a:cs typeface="Bebas"/>
                <a:sym typeface="Bebas"/>
              </a:defRPr>
            </a:lvl1pPr>
          </a:lstStyle>
          <a:p>
            <a:r>
              <a:t>12</a:t>
            </a:r>
          </a:p>
        </p:txBody>
      </p:sp>
      <p:sp>
        <p:nvSpPr>
          <p:cNvPr id="549" name="TextBox 12"/>
          <p:cNvSpPr txBox="1"/>
          <p:nvPr/>
        </p:nvSpPr>
        <p:spPr>
          <a:xfrm>
            <a:off x="8773456" y="2176034"/>
            <a:ext cx="709749" cy="74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spAutoFit/>
          </a:bodyPr>
          <a:lstStyle>
            <a:lvl1pPr>
              <a:defRPr sz="4400">
                <a:latin typeface="Bebas"/>
                <a:ea typeface="Bebas"/>
                <a:cs typeface="Bebas"/>
                <a:sym typeface="Bebas"/>
              </a:defRPr>
            </a:lvl1pPr>
          </a:lstStyle>
          <a:p>
            <a:r>
              <a:t>08</a:t>
            </a:r>
          </a:p>
        </p:txBody>
      </p:sp>
      <p:sp>
        <p:nvSpPr>
          <p:cNvPr id="550" name="TextBox 13"/>
          <p:cNvSpPr txBox="1"/>
          <p:nvPr/>
        </p:nvSpPr>
        <p:spPr>
          <a:xfrm>
            <a:off x="2864088" y="4099180"/>
            <a:ext cx="709748" cy="74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spAutoFit/>
          </a:bodyPr>
          <a:lstStyle>
            <a:lvl1pPr>
              <a:defRPr sz="4400">
                <a:latin typeface="Bebas"/>
                <a:ea typeface="Bebas"/>
                <a:cs typeface="Bebas"/>
                <a:sym typeface="Bebas"/>
              </a:defRPr>
            </a:lvl1pPr>
          </a:lstStyle>
          <a:p>
            <a:r>
              <a:t>20</a:t>
            </a:r>
          </a:p>
        </p:txBody>
      </p:sp>
      <p:sp>
        <p:nvSpPr>
          <p:cNvPr id="551" name="TextBox 14"/>
          <p:cNvSpPr txBox="1"/>
          <p:nvPr/>
        </p:nvSpPr>
        <p:spPr>
          <a:xfrm>
            <a:off x="8773458" y="4099180"/>
            <a:ext cx="709749" cy="74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spAutoFit/>
          </a:bodyPr>
          <a:lstStyle>
            <a:lvl1pPr>
              <a:defRPr sz="4400">
                <a:latin typeface="Bebas"/>
                <a:ea typeface="Bebas"/>
                <a:cs typeface="Bebas"/>
                <a:sym typeface="Bebas"/>
              </a:defRPr>
            </a:lvl1pPr>
          </a:lstStyle>
          <a:p>
            <a:r>
              <a:t>60</a:t>
            </a:r>
          </a:p>
        </p:txBody>
      </p:sp>
      <p:sp>
        <p:nvSpPr>
          <p:cNvPr id="552" name="TextBox 15"/>
          <p:cNvSpPr txBox="1"/>
          <p:nvPr/>
        </p:nvSpPr>
        <p:spPr>
          <a:xfrm>
            <a:off x="3603495" y="2696604"/>
            <a:ext cx="1809728" cy="1375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553" name="TextBox 16"/>
          <p:cNvSpPr txBox="1"/>
          <p:nvPr/>
        </p:nvSpPr>
        <p:spPr>
          <a:xfrm>
            <a:off x="3603497" y="2365079"/>
            <a:ext cx="146720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aseline="-2999">
                <a:latin typeface="微软雅黑"/>
                <a:ea typeface="微软雅黑"/>
                <a:cs typeface="微软雅黑"/>
                <a:sym typeface="微软雅黑"/>
              </a:defRPr>
            </a:lvl1pPr>
          </a:lstStyle>
          <a:p>
            <a:r>
              <a:t>添加标题</a:t>
            </a:r>
          </a:p>
        </p:txBody>
      </p:sp>
      <p:sp>
        <p:nvSpPr>
          <p:cNvPr id="554" name="TextBox 17"/>
          <p:cNvSpPr txBox="1"/>
          <p:nvPr/>
        </p:nvSpPr>
        <p:spPr>
          <a:xfrm>
            <a:off x="9571808" y="2696604"/>
            <a:ext cx="1809727" cy="1375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555" name="TextBox 18"/>
          <p:cNvSpPr txBox="1"/>
          <p:nvPr/>
        </p:nvSpPr>
        <p:spPr>
          <a:xfrm>
            <a:off x="9571808" y="2365079"/>
            <a:ext cx="1467203"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aseline="-2999">
                <a:latin typeface="微软雅黑"/>
                <a:ea typeface="微软雅黑"/>
                <a:cs typeface="微软雅黑"/>
                <a:sym typeface="微软雅黑"/>
              </a:defRPr>
            </a:lvl1pPr>
          </a:lstStyle>
          <a:p>
            <a:r>
              <a:t>添加标题</a:t>
            </a:r>
          </a:p>
        </p:txBody>
      </p:sp>
      <p:sp>
        <p:nvSpPr>
          <p:cNvPr id="556" name="TextBox 19"/>
          <p:cNvSpPr txBox="1"/>
          <p:nvPr/>
        </p:nvSpPr>
        <p:spPr>
          <a:xfrm>
            <a:off x="3603495" y="4676673"/>
            <a:ext cx="1809728" cy="1375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557" name="TextBox 20"/>
          <p:cNvSpPr txBox="1"/>
          <p:nvPr/>
        </p:nvSpPr>
        <p:spPr>
          <a:xfrm>
            <a:off x="3603497" y="4345147"/>
            <a:ext cx="146720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aseline="-2999">
                <a:latin typeface="微软雅黑"/>
                <a:ea typeface="微软雅黑"/>
                <a:cs typeface="微软雅黑"/>
                <a:sym typeface="微软雅黑"/>
              </a:defRPr>
            </a:lvl1pPr>
          </a:lstStyle>
          <a:p>
            <a:r>
              <a:t>添加标题</a:t>
            </a:r>
          </a:p>
        </p:txBody>
      </p:sp>
      <p:sp>
        <p:nvSpPr>
          <p:cNvPr id="558" name="TextBox 21"/>
          <p:cNvSpPr txBox="1"/>
          <p:nvPr/>
        </p:nvSpPr>
        <p:spPr>
          <a:xfrm>
            <a:off x="9571808" y="4676673"/>
            <a:ext cx="1809727" cy="1375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559" name="TextBox 22"/>
          <p:cNvSpPr txBox="1"/>
          <p:nvPr/>
        </p:nvSpPr>
        <p:spPr>
          <a:xfrm>
            <a:off x="9571808" y="4345147"/>
            <a:ext cx="1467203"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aseline="-2999">
                <a:latin typeface="微软雅黑"/>
                <a:ea typeface="微软雅黑"/>
                <a:cs typeface="微软雅黑"/>
                <a:sym typeface="微软雅黑"/>
              </a:defRPr>
            </a:lvl1pPr>
          </a:lstStyle>
          <a:p>
            <a:r>
              <a:t>添加标题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547"/>
                                        </p:tgtEl>
                                        <p:attrNameLst>
                                          <p:attrName>style.visibility</p:attrName>
                                        </p:attrNameLst>
                                      </p:cBhvr>
                                      <p:to>
                                        <p:strVal val="visible"/>
                                      </p:to>
                                    </p:set>
                                    <p:anim calcmode="lin" valueType="num">
                                      <p:cBhvr>
                                        <p:cTn id="7" dur="500" fill="hold"/>
                                        <p:tgtEl>
                                          <p:spTgt spid="547"/>
                                        </p:tgtEl>
                                        <p:attrNameLst>
                                          <p:attrName>ppt_w</p:attrName>
                                        </p:attrNameLst>
                                      </p:cBhvr>
                                      <p:tavLst>
                                        <p:tav tm="0">
                                          <p:val>
                                            <p:fltVal val="0"/>
                                          </p:val>
                                        </p:tav>
                                        <p:tav tm="100000">
                                          <p:val>
                                            <p:strVal val="#ppt_w"/>
                                          </p:val>
                                        </p:tav>
                                      </p:tavLst>
                                    </p:anim>
                                    <p:anim calcmode="lin" valueType="num">
                                      <p:cBhvr>
                                        <p:cTn id="8" dur="500" fill="hold"/>
                                        <p:tgtEl>
                                          <p:spTgt spid="547"/>
                                        </p:tgtEl>
                                        <p:attrNameLst>
                                          <p:attrName>ppt_h</p:attrName>
                                        </p:attrNameLst>
                                      </p:cBhvr>
                                      <p:tavLst>
                                        <p:tav tm="0">
                                          <p:val>
                                            <p:fltVal val="0"/>
                                          </p:val>
                                        </p:tav>
                                        <p:tav tm="100000">
                                          <p:val>
                                            <p:strVal val="#ppt_h"/>
                                          </p:val>
                                        </p:tav>
                                      </p:tavLst>
                                    </p:anim>
                                    <p:anim calcmode="lin" valueType="num">
                                      <p:cBhvr>
                                        <p:cTn id="9" dur="500" fill="hold"/>
                                        <p:tgtEl>
                                          <p:spTgt spid="547"/>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54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23" presetClass="entr" presetSubtype="16" fill="hold" grpId="2" nodeType="afterEffect">
                                  <p:stCondLst>
                                    <p:cond delay="0"/>
                                  </p:stCondLst>
                                  <p:iterate>
                                    <p:tmAbs val="0"/>
                                  </p:iterate>
                                  <p:childTnLst>
                                    <p:set>
                                      <p:cBhvr>
                                        <p:cTn id="13" fill="hold"/>
                                        <p:tgtEl>
                                          <p:spTgt spid="544"/>
                                        </p:tgtEl>
                                        <p:attrNameLst>
                                          <p:attrName>style.visibility</p:attrName>
                                        </p:attrNameLst>
                                      </p:cBhvr>
                                      <p:to>
                                        <p:strVal val="visible"/>
                                      </p:to>
                                    </p:set>
                                    <p:anim calcmode="lin" valueType="num">
                                      <p:cBhvr>
                                        <p:cTn id="14" dur="500" fill="hold"/>
                                        <p:tgtEl>
                                          <p:spTgt spid="544"/>
                                        </p:tgtEl>
                                        <p:attrNameLst>
                                          <p:attrName>ppt_w</p:attrName>
                                        </p:attrNameLst>
                                      </p:cBhvr>
                                      <p:tavLst>
                                        <p:tav tm="0">
                                          <p:val>
                                            <p:fltVal val="0"/>
                                          </p:val>
                                        </p:tav>
                                        <p:tav tm="100000">
                                          <p:val>
                                            <p:strVal val="#ppt_w"/>
                                          </p:val>
                                        </p:tav>
                                      </p:tavLst>
                                    </p:anim>
                                    <p:anim calcmode="lin" valueType="num">
                                      <p:cBhvr>
                                        <p:cTn id="15" dur="500" fill="hold"/>
                                        <p:tgtEl>
                                          <p:spTgt spid="544"/>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 presetClass="entr" presetSubtype="4" fill="hold" grpId="3" nodeType="afterEffect">
                                  <p:stCondLst>
                                    <p:cond delay="0"/>
                                  </p:stCondLst>
                                  <p:iterate>
                                    <p:tmAbs val="0"/>
                                  </p:iterate>
                                  <p:childTnLst>
                                    <p:set>
                                      <p:cBhvr>
                                        <p:cTn id="18" fill="hold"/>
                                        <p:tgtEl>
                                          <p:spTgt spid="548"/>
                                        </p:tgtEl>
                                        <p:attrNameLst>
                                          <p:attrName>style.visibility</p:attrName>
                                        </p:attrNameLst>
                                      </p:cBhvr>
                                      <p:to>
                                        <p:strVal val="visible"/>
                                      </p:to>
                                    </p:set>
                                    <p:anim calcmode="lin" valueType="num">
                                      <p:cBhvr>
                                        <p:cTn id="19" dur="500" fill="hold"/>
                                        <p:tgtEl>
                                          <p:spTgt spid="548"/>
                                        </p:tgtEl>
                                        <p:attrNameLst>
                                          <p:attrName>ppt_x</p:attrName>
                                        </p:attrNameLst>
                                      </p:cBhvr>
                                      <p:tavLst>
                                        <p:tav tm="0">
                                          <p:val>
                                            <p:strVal val="#ppt_x"/>
                                          </p:val>
                                        </p:tav>
                                        <p:tav tm="100000">
                                          <p:val>
                                            <p:strVal val="#ppt_x"/>
                                          </p:val>
                                        </p:tav>
                                      </p:tavLst>
                                    </p:anim>
                                    <p:anim calcmode="lin" valueType="num">
                                      <p:cBhvr>
                                        <p:cTn id="20" dur="500" fill="hold"/>
                                        <p:tgtEl>
                                          <p:spTgt spid="54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grpId="4" nodeType="afterEffect">
                                  <p:stCondLst>
                                    <p:cond delay="0"/>
                                  </p:stCondLst>
                                  <p:iterate>
                                    <p:tmAbs val="0"/>
                                  </p:iterate>
                                  <p:childTnLst>
                                    <p:set>
                                      <p:cBhvr>
                                        <p:cTn id="23" fill="hold"/>
                                        <p:tgtEl>
                                          <p:spTgt spid="549"/>
                                        </p:tgtEl>
                                        <p:attrNameLst>
                                          <p:attrName>style.visibility</p:attrName>
                                        </p:attrNameLst>
                                      </p:cBhvr>
                                      <p:to>
                                        <p:strVal val="visible"/>
                                      </p:to>
                                    </p:set>
                                    <p:anim calcmode="lin" valueType="num">
                                      <p:cBhvr>
                                        <p:cTn id="24" dur="500" fill="hold"/>
                                        <p:tgtEl>
                                          <p:spTgt spid="549"/>
                                        </p:tgtEl>
                                        <p:attrNameLst>
                                          <p:attrName>ppt_x</p:attrName>
                                        </p:attrNameLst>
                                      </p:cBhvr>
                                      <p:tavLst>
                                        <p:tav tm="0">
                                          <p:val>
                                            <p:strVal val="#ppt_x"/>
                                          </p:val>
                                        </p:tav>
                                        <p:tav tm="100000">
                                          <p:val>
                                            <p:strVal val="#ppt_x"/>
                                          </p:val>
                                        </p:tav>
                                      </p:tavLst>
                                    </p:anim>
                                    <p:anim calcmode="lin" valueType="num">
                                      <p:cBhvr>
                                        <p:cTn id="25" dur="500" fill="hold"/>
                                        <p:tgtEl>
                                          <p:spTgt spid="549"/>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5" nodeType="afterEffect">
                                  <p:stCondLst>
                                    <p:cond delay="0"/>
                                  </p:stCondLst>
                                  <p:iterate>
                                    <p:tmAbs val="0"/>
                                  </p:iterate>
                                  <p:childTnLst>
                                    <p:set>
                                      <p:cBhvr>
                                        <p:cTn id="28" fill="hold"/>
                                        <p:tgtEl>
                                          <p:spTgt spid="550"/>
                                        </p:tgtEl>
                                        <p:attrNameLst>
                                          <p:attrName>style.visibility</p:attrName>
                                        </p:attrNameLst>
                                      </p:cBhvr>
                                      <p:to>
                                        <p:strVal val="visible"/>
                                      </p:to>
                                    </p:set>
                                    <p:anim calcmode="lin" valueType="num">
                                      <p:cBhvr>
                                        <p:cTn id="29" dur="500" fill="hold"/>
                                        <p:tgtEl>
                                          <p:spTgt spid="550"/>
                                        </p:tgtEl>
                                        <p:attrNameLst>
                                          <p:attrName>ppt_x</p:attrName>
                                        </p:attrNameLst>
                                      </p:cBhvr>
                                      <p:tavLst>
                                        <p:tav tm="0">
                                          <p:val>
                                            <p:strVal val="#ppt_x"/>
                                          </p:val>
                                        </p:tav>
                                        <p:tav tm="100000">
                                          <p:val>
                                            <p:strVal val="#ppt_x"/>
                                          </p:val>
                                        </p:tav>
                                      </p:tavLst>
                                    </p:anim>
                                    <p:anim calcmode="lin" valueType="num">
                                      <p:cBhvr>
                                        <p:cTn id="30" dur="500" fill="hold"/>
                                        <p:tgtEl>
                                          <p:spTgt spid="550"/>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6" nodeType="afterEffect">
                                  <p:stCondLst>
                                    <p:cond delay="0"/>
                                  </p:stCondLst>
                                  <p:iterate>
                                    <p:tmAbs val="0"/>
                                  </p:iterate>
                                  <p:childTnLst>
                                    <p:set>
                                      <p:cBhvr>
                                        <p:cTn id="33" fill="hold"/>
                                        <p:tgtEl>
                                          <p:spTgt spid="551"/>
                                        </p:tgtEl>
                                        <p:attrNameLst>
                                          <p:attrName>style.visibility</p:attrName>
                                        </p:attrNameLst>
                                      </p:cBhvr>
                                      <p:to>
                                        <p:strVal val="visible"/>
                                      </p:to>
                                    </p:set>
                                    <p:anim calcmode="lin" valueType="num">
                                      <p:cBhvr>
                                        <p:cTn id="34" dur="500" fill="hold"/>
                                        <p:tgtEl>
                                          <p:spTgt spid="551"/>
                                        </p:tgtEl>
                                        <p:attrNameLst>
                                          <p:attrName>ppt_x</p:attrName>
                                        </p:attrNameLst>
                                      </p:cBhvr>
                                      <p:tavLst>
                                        <p:tav tm="0">
                                          <p:val>
                                            <p:strVal val="#ppt_x"/>
                                          </p:val>
                                        </p:tav>
                                        <p:tav tm="100000">
                                          <p:val>
                                            <p:strVal val="#ppt_x"/>
                                          </p:val>
                                        </p:tav>
                                      </p:tavLst>
                                    </p:anim>
                                    <p:anim calcmode="lin" valueType="num">
                                      <p:cBhvr>
                                        <p:cTn id="35" dur="500" fill="hold"/>
                                        <p:tgtEl>
                                          <p:spTgt spid="551"/>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grpId="7" nodeType="afterEffect">
                                  <p:stCondLst>
                                    <p:cond delay="0"/>
                                  </p:stCondLst>
                                  <p:iterate>
                                    <p:tmAbs val="0"/>
                                  </p:iterate>
                                  <p:childTnLst>
                                    <p:set>
                                      <p:cBhvr>
                                        <p:cTn id="38" fill="hold"/>
                                        <p:tgtEl>
                                          <p:spTgt spid="553"/>
                                        </p:tgtEl>
                                        <p:attrNameLst>
                                          <p:attrName>style.visibility</p:attrName>
                                        </p:attrNameLst>
                                      </p:cBhvr>
                                      <p:to>
                                        <p:strVal val="visible"/>
                                      </p:to>
                                    </p:set>
                                    <p:animEffect transition="in" filter="wipe(left)">
                                      <p:cBhvr>
                                        <p:cTn id="39" dur="500"/>
                                        <p:tgtEl>
                                          <p:spTgt spid="553"/>
                                        </p:tgtEl>
                                      </p:cBhvr>
                                    </p:animEffect>
                                  </p:childTnLst>
                                </p:cTn>
                              </p:par>
                            </p:childTnLst>
                          </p:cTn>
                        </p:par>
                        <p:par>
                          <p:cTn id="40" fill="hold">
                            <p:stCondLst>
                              <p:cond delay="3500"/>
                            </p:stCondLst>
                            <p:childTnLst>
                              <p:par>
                                <p:cTn id="41" presetID="22" presetClass="entr" presetSubtype="8" fill="hold" grpId="8" nodeType="afterEffect">
                                  <p:stCondLst>
                                    <p:cond delay="0"/>
                                  </p:stCondLst>
                                  <p:iterate>
                                    <p:tmAbs val="0"/>
                                  </p:iterate>
                                  <p:childTnLst>
                                    <p:set>
                                      <p:cBhvr>
                                        <p:cTn id="42" fill="hold"/>
                                        <p:tgtEl>
                                          <p:spTgt spid="552"/>
                                        </p:tgtEl>
                                        <p:attrNameLst>
                                          <p:attrName>style.visibility</p:attrName>
                                        </p:attrNameLst>
                                      </p:cBhvr>
                                      <p:to>
                                        <p:strVal val="visible"/>
                                      </p:to>
                                    </p:set>
                                    <p:animEffect transition="in" filter="wipe(left)">
                                      <p:cBhvr>
                                        <p:cTn id="43" dur="500"/>
                                        <p:tgtEl>
                                          <p:spTgt spid="552"/>
                                        </p:tgtEl>
                                      </p:cBhvr>
                                    </p:animEffect>
                                  </p:childTnLst>
                                </p:cTn>
                              </p:par>
                            </p:childTnLst>
                          </p:cTn>
                        </p:par>
                        <p:par>
                          <p:cTn id="44" fill="hold">
                            <p:stCondLst>
                              <p:cond delay="4000"/>
                            </p:stCondLst>
                            <p:childTnLst>
                              <p:par>
                                <p:cTn id="45" presetID="22" presetClass="entr" presetSubtype="8" fill="hold" grpId="9" nodeType="afterEffect">
                                  <p:stCondLst>
                                    <p:cond delay="0"/>
                                  </p:stCondLst>
                                  <p:iterate>
                                    <p:tmAbs val="0"/>
                                  </p:iterate>
                                  <p:childTnLst>
                                    <p:set>
                                      <p:cBhvr>
                                        <p:cTn id="46" fill="hold"/>
                                        <p:tgtEl>
                                          <p:spTgt spid="555"/>
                                        </p:tgtEl>
                                        <p:attrNameLst>
                                          <p:attrName>style.visibility</p:attrName>
                                        </p:attrNameLst>
                                      </p:cBhvr>
                                      <p:to>
                                        <p:strVal val="visible"/>
                                      </p:to>
                                    </p:set>
                                    <p:animEffect transition="in" filter="wipe(left)">
                                      <p:cBhvr>
                                        <p:cTn id="47" dur="500"/>
                                        <p:tgtEl>
                                          <p:spTgt spid="555"/>
                                        </p:tgtEl>
                                      </p:cBhvr>
                                    </p:animEffect>
                                  </p:childTnLst>
                                </p:cTn>
                              </p:par>
                            </p:childTnLst>
                          </p:cTn>
                        </p:par>
                        <p:par>
                          <p:cTn id="48" fill="hold">
                            <p:stCondLst>
                              <p:cond delay="4500"/>
                            </p:stCondLst>
                            <p:childTnLst>
                              <p:par>
                                <p:cTn id="49" presetID="22" presetClass="entr" presetSubtype="8" fill="hold" grpId="10" nodeType="afterEffect">
                                  <p:stCondLst>
                                    <p:cond delay="0"/>
                                  </p:stCondLst>
                                  <p:iterate>
                                    <p:tmAbs val="0"/>
                                  </p:iterate>
                                  <p:childTnLst>
                                    <p:set>
                                      <p:cBhvr>
                                        <p:cTn id="50" fill="hold"/>
                                        <p:tgtEl>
                                          <p:spTgt spid="554"/>
                                        </p:tgtEl>
                                        <p:attrNameLst>
                                          <p:attrName>style.visibility</p:attrName>
                                        </p:attrNameLst>
                                      </p:cBhvr>
                                      <p:to>
                                        <p:strVal val="visible"/>
                                      </p:to>
                                    </p:set>
                                    <p:animEffect transition="in" filter="wipe(left)">
                                      <p:cBhvr>
                                        <p:cTn id="51" dur="500"/>
                                        <p:tgtEl>
                                          <p:spTgt spid="554"/>
                                        </p:tgtEl>
                                      </p:cBhvr>
                                    </p:animEffect>
                                  </p:childTnLst>
                                </p:cTn>
                              </p:par>
                            </p:childTnLst>
                          </p:cTn>
                        </p:par>
                        <p:par>
                          <p:cTn id="52" fill="hold">
                            <p:stCondLst>
                              <p:cond delay="5000"/>
                            </p:stCondLst>
                            <p:childTnLst>
                              <p:par>
                                <p:cTn id="53" presetID="22" presetClass="entr" presetSubtype="8" fill="hold" grpId="11" nodeType="afterEffect">
                                  <p:stCondLst>
                                    <p:cond delay="0"/>
                                  </p:stCondLst>
                                  <p:iterate>
                                    <p:tmAbs val="0"/>
                                  </p:iterate>
                                  <p:childTnLst>
                                    <p:set>
                                      <p:cBhvr>
                                        <p:cTn id="54" fill="hold"/>
                                        <p:tgtEl>
                                          <p:spTgt spid="557"/>
                                        </p:tgtEl>
                                        <p:attrNameLst>
                                          <p:attrName>style.visibility</p:attrName>
                                        </p:attrNameLst>
                                      </p:cBhvr>
                                      <p:to>
                                        <p:strVal val="visible"/>
                                      </p:to>
                                    </p:set>
                                    <p:animEffect transition="in" filter="wipe(left)">
                                      <p:cBhvr>
                                        <p:cTn id="55" dur="500"/>
                                        <p:tgtEl>
                                          <p:spTgt spid="557"/>
                                        </p:tgtEl>
                                      </p:cBhvr>
                                    </p:animEffect>
                                  </p:childTnLst>
                                </p:cTn>
                              </p:par>
                            </p:childTnLst>
                          </p:cTn>
                        </p:par>
                        <p:par>
                          <p:cTn id="56" fill="hold">
                            <p:stCondLst>
                              <p:cond delay="5500"/>
                            </p:stCondLst>
                            <p:childTnLst>
                              <p:par>
                                <p:cTn id="57" presetID="22" presetClass="entr" presetSubtype="8" fill="hold" grpId="12" nodeType="afterEffect">
                                  <p:stCondLst>
                                    <p:cond delay="0"/>
                                  </p:stCondLst>
                                  <p:iterate>
                                    <p:tmAbs val="0"/>
                                  </p:iterate>
                                  <p:childTnLst>
                                    <p:set>
                                      <p:cBhvr>
                                        <p:cTn id="58" fill="hold"/>
                                        <p:tgtEl>
                                          <p:spTgt spid="556"/>
                                        </p:tgtEl>
                                        <p:attrNameLst>
                                          <p:attrName>style.visibility</p:attrName>
                                        </p:attrNameLst>
                                      </p:cBhvr>
                                      <p:to>
                                        <p:strVal val="visible"/>
                                      </p:to>
                                    </p:set>
                                    <p:animEffect transition="in" filter="wipe(left)">
                                      <p:cBhvr>
                                        <p:cTn id="59" dur="500"/>
                                        <p:tgtEl>
                                          <p:spTgt spid="556"/>
                                        </p:tgtEl>
                                      </p:cBhvr>
                                    </p:animEffect>
                                  </p:childTnLst>
                                </p:cTn>
                              </p:par>
                            </p:childTnLst>
                          </p:cTn>
                        </p:par>
                        <p:par>
                          <p:cTn id="60" fill="hold">
                            <p:stCondLst>
                              <p:cond delay="6000"/>
                            </p:stCondLst>
                            <p:childTnLst>
                              <p:par>
                                <p:cTn id="61" presetID="22" presetClass="entr" presetSubtype="8" fill="hold" grpId="13" nodeType="afterEffect">
                                  <p:stCondLst>
                                    <p:cond delay="0"/>
                                  </p:stCondLst>
                                  <p:iterate>
                                    <p:tmAbs val="0"/>
                                  </p:iterate>
                                  <p:childTnLst>
                                    <p:set>
                                      <p:cBhvr>
                                        <p:cTn id="62" fill="hold"/>
                                        <p:tgtEl>
                                          <p:spTgt spid="559"/>
                                        </p:tgtEl>
                                        <p:attrNameLst>
                                          <p:attrName>style.visibility</p:attrName>
                                        </p:attrNameLst>
                                      </p:cBhvr>
                                      <p:to>
                                        <p:strVal val="visible"/>
                                      </p:to>
                                    </p:set>
                                    <p:animEffect transition="in" filter="wipe(left)">
                                      <p:cBhvr>
                                        <p:cTn id="63" dur="500"/>
                                        <p:tgtEl>
                                          <p:spTgt spid="559"/>
                                        </p:tgtEl>
                                      </p:cBhvr>
                                    </p:animEffect>
                                  </p:childTnLst>
                                </p:cTn>
                              </p:par>
                            </p:childTnLst>
                          </p:cTn>
                        </p:par>
                        <p:par>
                          <p:cTn id="64" fill="hold">
                            <p:stCondLst>
                              <p:cond delay="6500"/>
                            </p:stCondLst>
                            <p:childTnLst>
                              <p:par>
                                <p:cTn id="65" presetID="22" presetClass="entr" presetSubtype="8" fill="hold" grpId="14" nodeType="afterEffect">
                                  <p:stCondLst>
                                    <p:cond delay="0"/>
                                  </p:stCondLst>
                                  <p:iterate>
                                    <p:tmAbs val="0"/>
                                  </p:iterate>
                                  <p:childTnLst>
                                    <p:set>
                                      <p:cBhvr>
                                        <p:cTn id="66" fill="hold"/>
                                        <p:tgtEl>
                                          <p:spTgt spid="558"/>
                                        </p:tgtEl>
                                        <p:attrNameLst>
                                          <p:attrName>style.visibility</p:attrName>
                                        </p:attrNameLst>
                                      </p:cBhvr>
                                      <p:to>
                                        <p:strVal val="visible"/>
                                      </p:to>
                                    </p:set>
                                    <p:animEffect transition="in" filter="wipe(left)">
                                      <p:cBhvr>
                                        <p:cTn id="67" dur="5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2" animBg="1" advAuto="0"/>
      <p:bldP spid="547" grpId="1" animBg="1" advAuto="0"/>
      <p:bldP spid="548" grpId="3" animBg="1" advAuto="0"/>
      <p:bldP spid="549" grpId="4" animBg="1" advAuto="0"/>
      <p:bldP spid="550" grpId="5" animBg="1" advAuto="0"/>
      <p:bldP spid="551" grpId="6" animBg="1" advAuto="0"/>
      <p:bldP spid="552" grpId="8" animBg="1" advAuto="0"/>
      <p:bldP spid="553" grpId="7" animBg="1" advAuto="0"/>
      <p:bldP spid="554" grpId="10" animBg="1" advAuto="0"/>
      <p:bldP spid="555" grpId="9" animBg="1" advAuto="0"/>
      <p:bldP spid="556" grpId="12" animBg="1" advAuto="0"/>
      <p:bldP spid="557" grpId="11" animBg="1" advAuto="0"/>
      <p:bldP spid="558" grpId="14" animBg="1" advAuto="0"/>
      <p:bldP spid="559" grpId="1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562" name="Oval 4"/>
          <p:cNvSpPr/>
          <p:nvPr/>
        </p:nvSpPr>
        <p:spPr>
          <a:xfrm>
            <a:off x="6677451" y="1548595"/>
            <a:ext cx="1079963" cy="1087791"/>
          </a:xfrm>
          <a:prstGeom prst="ellipse">
            <a:avLst/>
          </a:prstGeom>
          <a:solidFill>
            <a:srgbClr val="808080"/>
          </a:solidFill>
          <a:ln w="12700">
            <a:miter lim="400000"/>
          </a:ln>
        </p:spPr>
        <p:txBody>
          <a:bodyPr lIns="45719" rIns="45719" anchor="ctr"/>
          <a:lstStyle/>
          <a:p>
            <a:pPr>
              <a:defRPr>
                <a:latin typeface="Gulim"/>
                <a:ea typeface="Gulim"/>
                <a:cs typeface="Gulim"/>
                <a:sym typeface="Gulim"/>
              </a:defRPr>
            </a:pPr>
            <a:endParaRPr/>
          </a:p>
        </p:txBody>
      </p:sp>
      <p:sp>
        <p:nvSpPr>
          <p:cNvPr id="563" name="Oval 4"/>
          <p:cNvSpPr/>
          <p:nvPr/>
        </p:nvSpPr>
        <p:spPr>
          <a:xfrm>
            <a:off x="6677451" y="1548595"/>
            <a:ext cx="1079963" cy="1087791"/>
          </a:xfrm>
          <a:prstGeom prst="ellipse">
            <a:avLst/>
          </a:prstGeom>
          <a:solidFill>
            <a:srgbClr val="414455"/>
          </a:solidFill>
          <a:ln w="12700">
            <a:miter lim="400000"/>
          </a:ln>
        </p:spPr>
        <p:txBody>
          <a:bodyPr lIns="45719" rIns="45719" anchor="ctr"/>
          <a:lstStyle/>
          <a:p>
            <a:pPr>
              <a:defRPr>
                <a:latin typeface="Gulim"/>
                <a:ea typeface="Gulim"/>
                <a:cs typeface="Gulim"/>
                <a:sym typeface="Gulim"/>
              </a:defRPr>
            </a:pPr>
            <a:endParaRPr/>
          </a:p>
        </p:txBody>
      </p:sp>
      <p:sp>
        <p:nvSpPr>
          <p:cNvPr id="564" name="Oval 4"/>
          <p:cNvSpPr/>
          <p:nvPr/>
        </p:nvSpPr>
        <p:spPr>
          <a:xfrm>
            <a:off x="5476425" y="2040370"/>
            <a:ext cx="1477523" cy="1488234"/>
          </a:xfrm>
          <a:prstGeom prst="ellipse">
            <a:avLst/>
          </a:prstGeom>
          <a:solidFill>
            <a:srgbClr val="808080"/>
          </a:solidFill>
          <a:ln w="12700">
            <a:miter lim="400000"/>
          </a:ln>
        </p:spPr>
        <p:txBody>
          <a:bodyPr lIns="45719" rIns="45719" anchor="ctr"/>
          <a:lstStyle/>
          <a:p>
            <a:pPr>
              <a:defRPr>
                <a:latin typeface="Gulim"/>
                <a:ea typeface="Gulim"/>
                <a:cs typeface="Gulim"/>
                <a:sym typeface="Gulim"/>
              </a:defRPr>
            </a:pPr>
            <a:endParaRPr/>
          </a:p>
        </p:txBody>
      </p:sp>
      <p:sp>
        <p:nvSpPr>
          <p:cNvPr id="565" name="Oval 4"/>
          <p:cNvSpPr/>
          <p:nvPr/>
        </p:nvSpPr>
        <p:spPr>
          <a:xfrm>
            <a:off x="5476424" y="2484758"/>
            <a:ext cx="1477522" cy="1043844"/>
          </a:xfrm>
          <a:custGeom>
            <a:avLst/>
            <a:gdLst/>
            <a:ahLst/>
            <a:cxnLst>
              <a:cxn ang="0">
                <a:pos x="wd2" y="hd2"/>
              </a:cxn>
              <a:cxn ang="5400000">
                <a:pos x="wd2" y="hd2"/>
              </a:cxn>
              <a:cxn ang="10800000">
                <a:pos x="wd2" y="hd2"/>
              </a:cxn>
              <a:cxn ang="16200000">
                <a:pos x="wd2" y="hd2"/>
              </a:cxn>
            </a:cxnLst>
            <a:rect l="0" t="0" r="r" b="b"/>
            <a:pathLst>
              <a:path w="21600" h="21600" extrusionOk="0">
                <a:moveTo>
                  <a:pt x="928" y="0"/>
                </a:moveTo>
                <a:lnTo>
                  <a:pt x="20672" y="0"/>
                </a:lnTo>
                <a:cubicBezTo>
                  <a:pt x="21273" y="1891"/>
                  <a:pt x="21600" y="3992"/>
                  <a:pt x="21600" y="6202"/>
                </a:cubicBezTo>
                <a:cubicBezTo>
                  <a:pt x="21600" y="14706"/>
                  <a:pt x="16765" y="21600"/>
                  <a:pt x="10800" y="21600"/>
                </a:cubicBezTo>
                <a:cubicBezTo>
                  <a:pt x="4835" y="21600"/>
                  <a:pt x="0" y="14706"/>
                  <a:pt x="0" y="6202"/>
                </a:cubicBezTo>
                <a:cubicBezTo>
                  <a:pt x="0" y="3992"/>
                  <a:pt x="327" y="1891"/>
                  <a:pt x="928" y="0"/>
                </a:cubicBezTo>
                <a:close/>
              </a:path>
            </a:pathLst>
          </a:custGeom>
          <a:solidFill>
            <a:srgbClr val="414455"/>
          </a:solidFill>
          <a:ln w="12700">
            <a:miter lim="400000"/>
          </a:ln>
        </p:spPr>
        <p:txBody>
          <a:bodyPr lIns="45719" rIns="45719" anchor="ctr"/>
          <a:lstStyle/>
          <a:p>
            <a:pPr>
              <a:defRPr>
                <a:latin typeface="Gulim"/>
                <a:ea typeface="Gulim"/>
                <a:cs typeface="Gulim"/>
                <a:sym typeface="Gulim"/>
              </a:defRPr>
            </a:pPr>
            <a:endParaRPr/>
          </a:p>
        </p:txBody>
      </p:sp>
      <p:sp>
        <p:nvSpPr>
          <p:cNvPr id="566" name="Oval 4"/>
          <p:cNvSpPr/>
          <p:nvPr/>
        </p:nvSpPr>
        <p:spPr>
          <a:xfrm>
            <a:off x="4082691" y="2723905"/>
            <a:ext cx="1821021" cy="1834459"/>
          </a:xfrm>
          <a:prstGeom prst="ellipse">
            <a:avLst/>
          </a:prstGeom>
          <a:solidFill>
            <a:srgbClr val="808080"/>
          </a:solidFill>
          <a:ln w="12700">
            <a:miter lim="400000"/>
          </a:ln>
        </p:spPr>
        <p:txBody>
          <a:bodyPr lIns="45719" rIns="45719" anchor="ctr"/>
          <a:lstStyle/>
          <a:p>
            <a:pPr>
              <a:defRPr>
                <a:latin typeface="Gulim"/>
                <a:ea typeface="Gulim"/>
                <a:cs typeface="Gulim"/>
                <a:sym typeface="Gulim"/>
              </a:defRPr>
            </a:pPr>
            <a:endParaRPr/>
          </a:p>
        </p:txBody>
      </p:sp>
      <p:sp>
        <p:nvSpPr>
          <p:cNvPr id="567" name="Oval 4"/>
          <p:cNvSpPr/>
          <p:nvPr/>
        </p:nvSpPr>
        <p:spPr>
          <a:xfrm>
            <a:off x="4082691" y="3625734"/>
            <a:ext cx="1821020" cy="932630"/>
          </a:xfrm>
          <a:custGeom>
            <a:avLst/>
            <a:gdLst/>
            <a:ahLst/>
            <a:cxnLst>
              <a:cxn ang="0">
                <a:pos x="wd2" y="hd2"/>
              </a:cxn>
              <a:cxn ang="5400000">
                <a:pos x="wd2" y="hd2"/>
              </a:cxn>
              <a:cxn ang="10800000">
                <a:pos x="wd2" y="hd2"/>
              </a:cxn>
              <a:cxn ang="16200000">
                <a:pos x="wd2" y="hd2"/>
              </a:cxn>
            </a:cxnLst>
            <a:rect l="0" t="0" r="r" b="b"/>
            <a:pathLst>
              <a:path w="21600" h="21600" extrusionOk="0">
                <a:moveTo>
                  <a:pt x="9" y="0"/>
                </a:moveTo>
                <a:lnTo>
                  <a:pt x="21591" y="0"/>
                </a:lnTo>
                <a:cubicBezTo>
                  <a:pt x="21600" y="118"/>
                  <a:pt x="21600" y="237"/>
                  <a:pt x="21600" y="357"/>
                </a:cubicBezTo>
                <a:cubicBezTo>
                  <a:pt x="21600" y="12089"/>
                  <a:pt x="16765" y="21600"/>
                  <a:pt x="10800" y="21600"/>
                </a:cubicBezTo>
                <a:cubicBezTo>
                  <a:pt x="4835" y="21600"/>
                  <a:pt x="0" y="12089"/>
                  <a:pt x="0" y="357"/>
                </a:cubicBezTo>
                <a:close/>
              </a:path>
            </a:pathLst>
          </a:custGeom>
          <a:solidFill>
            <a:srgbClr val="414455"/>
          </a:solidFill>
          <a:ln w="12700">
            <a:miter lim="400000"/>
          </a:ln>
        </p:spPr>
        <p:txBody>
          <a:bodyPr lIns="45719" rIns="45719" anchor="ctr"/>
          <a:lstStyle/>
          <a:p>
            <a:pPr>
              <a:defRPr>
                <a:latin typeface="Gulim"/>
                <a:ea typeface="Gulim"/>
                <a:cs typeface="Gulim"/>
                <a:sym typeface="Gulim"/>
              </a:defRPr>
            </a:pPr>
            <a:endParaRPr/>
          </a:p>
        </p:txBody>
      </p:sp>
      <p:sp>
        <p:nvSpPr>
          <p:cNvPr id="568" name="Oval 4"/>
          <p:cNvSpPr/>
          <p:nvPr/>
        </p:nvSpPr>
        <p:spPr>
          <a:xfrm>
            <a:off x="2436984" y="3601894"/>
            <a:ext cx="2235103" cy="2251601"/>
          </a:xfrm>
          <a:prstGeom prst="ellipse">
            <a:avLst/>
          </a:prstGeom>
          <a:solidFill>
            <a:srgbClr val="808080"/>
          </a:solidFill>
          <a:ln w="12700">
            <a:miter lim="400000"/>
          </a:ln>
        </p:spPr>
        <p:txBody>
          <a:bodyPr lIns="45719" rIns="45719" anchor="ctr"/>
          <a:lstStyle/>
          <a:p>
            <a:pPr>
              <a:defRPr>
                <a:latin typeface="Gulim"/>
                <a:ea typeface="Gulim"/>
                <a:cs typeface="Gulim"/>
                <a:sym typeface="Gulim"/>
              </a:defRPr>
            </a:pPr>
            <a:endParaRPr/>
          </a:p>
        </p:txBody>
      </p:sp>
      <p:sp>
        <p:nvSpPr>
          <p:cNvPr id="569" name="Oval 4"/>
          <p:cNvSpPr/>
          <p:nvPr/>
        </p:nvSpPr>
        <p:spPr>
          <a:xfrm>
            <a:off x="2629552" y="5359436"/>
            <a:ext cx="1849970" cy="4940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19254" y="13038"/>
                  <a:pt x="15292" y="21600"/>
                  <a:pt x="10800" y="21600"/>
                </a:cubicBezTo>
                <a:cubicBezTo>
                  <a:pt x="6308" y="21600"/>
                  <a:pt x="2346" y="13038"/>
                  <a:pt x="0" y="0"/>
                </a:cubicBezTo>
                <a:close/>
              </a:path>
            </a:pathLst>
          </a:custGeom>
          <a:solidFill>
            <a:srgbClr val="414455"/>
          </a:solidFill>
          <a:ln w="12700">
            <a:miter lim="400000"/>
          </a:ln>
        </p:spPr>
        <p:txBody>
          <a:bodyPr lIns="45719" rIns="45719" anchor="ctr"/>
          <a:lstStyle/>
          <a:p>
            <a:pPr>
              <a:defRPr>
                <a:latin typeface="Gulim"/>
                <a:ea typeface="Gulim"/>
                <a:cs typeface="Gulim"/>
                <a:sym typeface="Gulim"/>
              </a:defRPr>
            </a:pPr>
            <a:endParaRPr/>
          </a:p>
        </p:txBody>
      </p:sp>
      <p:sp>
        <p:nvSpPr>
          <p:cNvPr id="570" name="TextBox 31"/>
          <p:cNvSpPr txBox="1"/>
          <p:nvPr/>
        </p:nvSpPr>
        <p:spPr>
          <a:xfrm>
            <a:off x="2836410" y="4458474"/>
            <a:ext cx="1363937" cy="538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nchor="ctr">
            <a:spAutoFit/>
          </a:bodyPr>
          <a:lstStyle>
            <a:lvl1pPr>
              <a:defRPr sz="2500">
                <a:solidFill>
                  <a:srgbClr val="FFFFFF"/>
                </a:solidFill>
                <a:latin typeface="微软雅黑"/>
                <a:ea typeface="微软雅黑"/>
                <a:cs typeface="微软雅黑"/>
                <a:sym typeface="微软雅黑"/>
              </a:defRPr>
            </a:lvl1pPr>
          </a:lstStyle>
          <a:p>
            <a:r>
              <a:t>实践难点</a:t>
            </a:r>
          </a:p>
        </p:txBody>
      </p:sp>
      <p:sp>
        <p:nvSpPr>
          <p:cNvPr id="571" name="TextBox 32"/>
          <p:cNvSpPr txBox="1"/>
          <p:nvPr/>
        </p:nvSpPr>
        <p:spPr>
          <a:xfrm>
            <a:off x="4373305" y="3070322"/>
            <a:ext cx="1160737" cy="449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nchor="ctr">
            <a:spAutoFit/>
          </a:bodyPr>
          <a:lstStyle>
            <a:lvl1pPr>
              <a:defRPr sz="2100">
                <a:solidFill>
                  <a:srgbClr val="FFFFFF"/>
                </a:solidFill>
                <a:latin typeface="微软雅黑"/>
                <a:ea typeface="微软雅黑"/>
                <a:cs typeface="微软雅黑"/>
                <a:sym typeface="微软雅黑"/>
              </a:defRPr>
            </a:lvl1pPr>
          </a:lstStyle>
          <a:p>
            <a:r>
              <a:t>实践难点</a:t>
            </a:r>
          </a:p>
        </p:txBody>
      </p:sp>
      <p:sp>
        <p:nvSpPr>
          <p:cNvPr id="572" name="TextBox 33"/>
          <p:cNvSpPr txBox="1"/>
          <p:nvPr/>
        </p:nvSpPr>
        <p:spPr>
          <a:xfrm>
            <a:off x="5678863" y="2601273"/>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nchor="ctr">
            <a:spAutoFit/>
          </a:bodyPr>
          <a:lstStyle>
            <a:lvl1pPr>
              <a:defRPr>
                <a:solidFill>
                  <a:srgbClr val="FFFFFF"/>
                </a:solidFill>
                <a:latin typeface="微软雅黑"/>
                <a:ea typeface="微软雅黑"/>
                <a:cs typeface="微软雅黑"/>
                <a:sym typeface="微软雅黑"/>
              </a:defRPr>
            </a:lvl1pPr>
          </a:lstStyle>
          <a:p>
            <a:r>
              <a:t>实践难点</a:t>
            </a:r>
          </a:p>
        </p:txBody>
      </p:sp>
      <p:sp>
        <p:nvSpPr>
          <p:cNvPr id="573" name="直接连接符 34"/>
          <p:cNvSpPr/>
          <p:nvPr/>
        </p:nvSpPr>
        <p:spPr>
          <a:xfrm>
            <a:off x="7218879" y="2243585"/>
            <a:ext cx="949744" cy="1"/>
          </a:xfrm>
          <a:prstGeom prst="line">
            <a:avLst/>
          </a:prstGeom>
          <a:ln>
            <a:solidFill>
              <a:srgbClr val="808080"/>
            </a:solidFill>
            <a:prstDash val="sysDot"/>
            <a:miter/>
            <a:headEnd type="oval"/>
            <a:tailEnd type="oval"/>
          </a:ln>
        </p:spPr>
        <p:txBody>
          <a:bodyPr lIns="45719" rIns="45719"/>
          <a:lstStyle/>
          <a:p>
            <a:endParaRPr/>
          </a:p>
        </p:txBody>
      </p:sp>
      <p:sp>
        <p:nvSpPr>
          <p:cNvPr id="574" name="直接连接符 35"/>
          <p:cNvSpPr/>
          <p:nvPr/>
        </p:nvSpPr>
        <p:spPr>
          <a:xfrm>
            <a:off x="6205246" y="3063596"/>
            <a:ext cx="1963377" cy="1"/>
          </a:xfrm>
          <a:prstGeom prst="line">
            <a:avLst/>
          </a:prstGeom>
          <a:ln>
            <a:solidFill>
              <a:srgbClr val="808080"/>
            </a:solidFill>
            <a:prstDash val="sysDot"/>
            <a:miter/>
            <a:headEnd type="oval"/>
            <a:tailEnd type="oval"/>
          </a:ln>
        </p:spPr>
        <p:txBody>
          <a:bodyPr lIns="45719" rIns="45719"/>
          <a:lstStyle/>
          <a:p>
            <a:endParaRPr/>
          </a:p>
        </p:txBody>
      </p:sp>
      <p:sp>
        <p:nvSpPr>
          <p:cNvPr id="575" name="直接连接符 36"/>
          <p:cNvSpPr/>
          <p:nvPr/>
        </p:nvSpPr>
        <p:spPr>
          <a:xfrm>
            <a:off x="4951350" y="3997862"/>
            <a:ext cx="3217272" cy="1"/>
          </a:xfrm>
          <a:prstGeom prst="line">
            <a:avLst/>
          </a:prstGeom>
          <a:ln>
            <a:solidFill>
              <a:srgbClr val="808080"/>
            </a:solidFill>
            <a:prstDash val="sysDot"/>
            <a:miter/>
            <a:headEnd type="oval"/>
            <a:tailEnd type="oval"/>
          </a:ln>
        </p:spPr>
        <p:txBody>
          <a:bodyPr lIns="45719" rIns="45719"/>
          <a:lstStyle/>
          <a:p>
            <a:endParaRPr/>
          </a:p>
        </p:txBody>
      </p:sp>
      <p:sp>
        <p:nvSpPr>
          <p:cNvPr id="576" name="直接连接符 37"/>
          <p:cNvSpPr/>
          <p:nvPr/>
        </p:nvSpPr>
        <p:spPr>
          <a:xfrm>
            <a:off x="3554488" y="4971172"/>
            <a:ext cx="4614135" cy="1"/>
          </a:xfrm>
          <a:prstGeom prst="line">
            <a:avLst/>
          </a:prstGeom>
          <a:ln>
            <a:solidFill>
              <a:srgbClr val="808080"/>
            </a:solidFill>
            <a:prstDash val="sysDot"/>
            <a:miter/>
            <a:headEnd type="oval"/>
            <a:tailEnd type="oval"/>
          </a:ln>
        </p:spPr>
        <p:txBody>
          <a:bodyPr lIns="45719" rIns="45719"/>
          <a:lstStyle/>
          <a:p>
            <a:endParaRPr/>
          </a:p>
        </p:txBody>
      </p:sp>
      <p:sp>
        <p:nvSpPr>
          <p:cNvPr id="577" name="TextBox 38"/>
          <p:cNvSpPr txBox="1"/>
          <p:nvPr/>
        </p:nvSpPr>
        <p:spPr>
          <a:xfrm>
            <a:off x="8243048" y="4727693"/>
            <a:ext cx="3420081" cy="66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a:t>
            </a:r>
          </a:p>
        </p:txBody>
      </p:sp>
      <p:sp>
        <p:nvSpPr>
          <p:cNvPr id="578" name="TextBox 39"/>
          <p:cNvSpPr txBox="1"/>
          <p:nvPr/>
        </p:nvSpPr>
        <p:spPr>
          <a:xfrm>
            <a:off x="8243048" y="3769340"/>
            <a:ext cx="3420081" cy="66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a:t>
            </a:r>
          </a:p>
        </p:txBody>
      </p:sp>
      <p:sp>
        <p:nvSpPr>
          <p:cNvPr id="579" name="TextBox 40"/>
          <p:cNvSpPr txBox="1"/>
          <p:nvPr/>
        </p:nvSpPr>
        <p:spPr>
          <a:xfrm>
            <a:off x="8243048" y="2810985"/>
            <a:ext cx="3420081" cy="66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a:t>
            </a:r>
          </a:p>
        </p:txBody>
      </p:sp>
      <p:sp>
        <p:nvSpPr>
          <p:cNvPr id="580" name="TextBox 41"/>
          <p:cNvSpPr txBox="1"/>
          <p:nvPr/>
        </p:nvSpPr>
        <p:spPr>
          <a:xfrm>
            <a:off x="8243048" y="2036860"/>
            <a:ext cx="3420081" cy="66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4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a:t>
            </a:r>
          </a:p>
        </p:txBody>
      </p:sp>
      <p:sp>
        <p:nvSpPr>
          <p:cNvPr id="581" name="TextBox 42"/>
          <p:cNvSpPr txBox="1"/>
          <p:nvPr/>
        </p:nvSpPr>
        <p:spPr>
          <a:xfrm>
            <a:off x="6773508" y="1924872"/>
            <a:ext cx="805137" cy="335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nchor="ctr">
            <a:spAutoFit/>
          </a:bodyPr>
          <a:lstStyle>
            <a:lvl1pPr>
              <a:defRPr sz="1400">
                <a:solidFill>
                  <a:srgbClr val="FFFFFF"/>
                </a:solidFill>
                <a:latin typeface="微软雅黑"/>
                <a:ea typeface="微软雅黑"/>
                <a:cs typeface="微软雅黑"/>
                <a:sym typeface="微软雅黑"/>
              </a:defRPr>
            </a:lvl1pPr>
          </a:lstStyle>
          <a:p>
            <a:r>
              <a:t>实践难点</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562"/>
                                        </p:tgtEl>
                                        <p:attrNameLst>
                                          <p:attrName>style.visibility</p:attrName>
                                        </p:attrNameLst>
                                      </p:cBhvr>
                                      <p:to>
                                        <p:strVal val="visible"/>
                                      </p:to>
                                    </p:set>
                                    <p:anim calcmode="lin" valueType="num">
                                      <p:cBhvr>
                                        <p:cTn id="7" dur="500" fill="hold"/>
                                        <p:tgtEl>
                                          <p:spTgt spid="562"/>
                                        </p:tgtEl>
                                        <p:attrNameLst>
                                          <p:attrName>ppt_x</p:attrName>
                                        </p:attrNameLst>
                                      </p:cBhvr>
                                      <p:tavLst>
                                        <p:tav tm="0">
                                          <p:val>
                                            <p:strVal val="#ppt_x"/>
                                          </p:val>
                                        </p:tav>
                                        <p:tav tm="100000">
                                          <p:val>
                                            <p:strVal val="#ppt_x"/>
                                          </p:val>
                                        </p:tav>
                                      </p:tavLst>
                                    </p:anim>
                                    <p:anim calcmode="lin" valueType="num">
                                      <p:cBhvr>
                                        <p:cTn id="8" dur="500" fill="hold"/>
                                        <p:tgtEl>
                                          <p:spTgt spid="56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200"/>
                                  </p:stCondLst>
                                  <p:iterate>
                                    <p:tmAbs val="0"/>
                                  </p:iterate>
                                  <p:childTnLst>
                                    <p:set>
                                      <p:cBhvr>
                                        <p:cTn id="11" fill="hold"/>
                                        <p:tgtEl>
                                          <p:spTgt spid="564"/>
                                        </p:tgtEl>
                                        <p:attrNameLst>
                                          <p:attrName>style.visibility</p:attrName>
                                        </p:attrNameLst>
                                      </p:cBhvr>
                                      <p:to>
                                        <p:strVal val="visible"/>
                                      </p:to>
                                    </p:set>
                                    <p:anim calcmode="lin" valueType="num">
                                      <p:cBhvr>
                                        <p:cTn id="12" dur="500" fill="hold"/>
                                        <p:tgtEl>
                                          <p:spTgt spid="564"/>
                                        </p:tgtEl>
                                        <p:attrNameLst>
                                          <p:attrName>ppt_x</p:attrName>
                                        </p:attrNameLst>
                                      </p:cBhvr>
                                      <p:tavLst>
                                        <p:tav tm="0">
                                          <p:val>
                                            <p:strVal val="#ppt_x"/>
                                          </p:val>
                                        </p:tav>
                                        <p:tav tm="100000">
                                          <p:val>
                                            <p:strVal val="#ppt_x"/>
                                          </p:val>
                                        </p:tav>
                                      </p:tavLst>
                                    </p:anim>
                                    <p:anim calcmode="lin" valueType="num">
                                      <p:cBhvr>
                                        <p:cTn id="13" dur="500" fill="hold"/>
                                        <p:tgtEl>
                                          <p:spTgt spid="564"/>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grpId="3" nodeType="afterEffect">
                                  <p:stCondLst>
                                    <p:cond delay="400"/>
                                  </p:stCondLst>
                                  <p:iterate>
                                    <p:tmAbs val="0"/>
                                  </p:iterate>
                                  <p:childTnLst>
                                    <p:set>
                                      <p:cBhvr>
                                        <p:cTn id="16" fill="hold"/>
                                        <p:tgtEl>
                                          <p:spTgt spid="566"/>
                                        </p:tgtEl>
                                        <p:attrNameLst>
                                          <p:attrName>style.visibility</p:attrName>
                                        </p:attrNameLst>
                                      </p:cBhvr>
                                      <p:to>
                                        <p:strVal val="visible"/>
                                      </p:to>
                                    </p:set>
                                    <p:anim calcmode="lin" valueType="num">
                                      <p:cBhvr>
                                        <p:cTn id="17" dur="500" fill="hold"/>
                                        <p:tgtEl>
                                          <p:spTgt spid="566"/>
                                        </p:tgtEl>
                                        <p:attrNameLst>
                                          <p:attrName>ppt_x</p:attrName>
                                        </p:attrNameLst>
                                      </p:cBhvr>
                                      <p:tavLst>
                                        <p:tav tm="0">
                                          <p:val>
                                            <p:strVal val="#ppt_x"/>
                                          </p:val>
                                        </p:tav>
                                        <p:tav tm="100000">
                                          <p:val>
                                            <p:strVal val="#ppt_x"/>
                                          </p:val>
                                        </p:tav>
                                      </p:tavLst>
                                    </p:anim>
                                    <p:anim calcmode="lin" valueType="num">
                                      <p:cBhvr>
                                        <p:cTn id="18" dur="500" fill="hold"/>
                                        <p:tgtEl>
                                          <p:spTgt spid="566"/>
                                        </p:tgtEl>
                                        <p:attrNameLst>
                                          <p:attrName>ppt_y</p:attrName>
                                        </p:attrNameLst>
                                      </p:cBhvr>
                                      <p:tavLst>
                                        <p:tav tm="0">
                                          <p:val>
                                            <p:strVal val="0-#ppt_h/2"/>
                                          </p:val>
                                        </p:tav>
                                        <p:tav tm="100000">
                                          <p:val>
                                            <p:strVal val="#ppt_y"/>
                                          </p:val>
                                        </p:tav>
                                      </p:tavLst>
                                    </p:anim>
                                  </p:childTnLst>
                                </p:cTn>
                              </p:par>
                            </p:childTnLst>
                          </p:cTn>
                        </p:par>
                        <p:par>
                          <p:cTn id="19" fill="hold">
                            <p:stCondLst>
                              <p:cond delay="2100"/>
                            </p:stCondLst>
                            <p:childTnLst>
                              <p:par>
                                <p:cTn id="20" presetID="2" presetClass="entr" presetSubtype="1" fill="hold" grpId="4" nodeType="afterEffect">
                                  <p:stCondLst>
                                    <p:cond delay="600"/>
                                  </p:stCondLst>
                                  <p:iterate>
                                    <p:tmAbs val="0"/>
                                  </p:iterate>
                                  <p:childTnLst>
                                    <p:set>
                                      <p:cBhvr>
                                        <p:cTn id="21" fill="hold"/>
                                        <p:tgtEl>
                                          <p:spTgt spid="568"/>
                                        </p:tgtEl>
                                        <p:attrNameLst>
                                          <p:attrName>style.visibility</p:attrName>
                                        </p:attrNameLst>
                                      </p:cBhvr>
                                      <p:to>
                                        <p:strVal val="visible"/>
                                      </p:to>
                                    </p:set>
                                    <p:anim calcmode="lin" valueType="num">
                                      <p:cBhvr>
                                        <p:cTn id="22" dur="500" fill="hold"/>
                                        <p:tgtEl>
                                          <p:spTgt spid="568"/>
                                        </p:tgtEl>
                                        <p:attrNameLst>
                                          <p:attrName>ppt_x</p:attrName>
                                        </p:attrNameLst>
                                      </p:cBhvr>
                                      <p:tavLst>
                                        <p:tav tm="0">
                                          <p:val>
                                            <p:strVal val="#ppt_x"/>
                                          </p:val>
                                        </p:tav>
                                        <p:tav tm="100000">
                                          <p:val>
                                            <p:strVal val="#ppt_x"/>
                                          </p:val>
                                        </p:tav>
                                      </p:tavLst>
                                    </p:anim>
                                    <p:anim calcmode="lin" valueType="num">
                                      <p:cBhvr>
                                        <p:cTn id="23" dur="500" fill="hold"/>
                                        <p:tgtEl>
                                          <p:spTgt spid="56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5" nodeType="clickEffect">
                                  <p:stCondLst>
                                    <p:cond delay="0"/>
                                  </p:stCondLst>
                                  <p:iterate>
                                    <p:tmAbs val="0"/>
                                  </p:iterate>
                                  <p:childTnLst>
                                    <p:set>
                                      <p:cBhvr>
                                        <p:cTn id="27" fill="hold"/>
                                        <p:tgtEl>
                                          <p:spTgt spid="569"/>
                                        </p:tgtEl>
                                        <p:attrNameLst>
                                          <p:attrName>style.visibility</p:attrName>
                                        </p:attrNameLst>
                                      </p:cBhvr>
                                      <p:to>
                                        <p:strVal val="visible"/>
                                      </p:to>
                                    </p:set>
                                    <p:animEffect transition="in" filter="wipe(down)">
                                      <p:cBhvr>
                                        <p:cTn id="28" dur="500"/>
                                        <p:tgtEl>
                                          <p:spTgt spid="569"/>
                                        </p:tgtEl>
                                      </p:cBhvr>
                                    </p:animEffect>
                                  </p:childTnLst>
                                </p:cTn>
                              </p:par>
                            </p:childTnLst>
                          </p:cTn>
                        </p:par>
                        <p:par>
                          <p:cTn id="29" fill="hold">
                            <p:stCondLst>
                              <p:cond delay="500"/>
                            </p:stCondLst>
                            <p:childTnLst>
                              <p:par>
                                <p:cTn id="30" presetID="2" presetClass="entr" presetSubtype="4" fill="hold" grpId="6" nodeType="afterEffect">
                                  <p:stCondLst>
                                    <p:cond delay="0"/>
                                  </p:stCondLst>
                                  <p:iterate>
                                    <p:tmAbs val="0"/>
                                  </p:iterate>
                                  <p:childTnLst>
                                    <p:set>
                                      <p:cBhvr>
                                        <p:cTn id="31" fill="hold"/>
                                        <p:tgtEl>
                                          <p:spTgt spid="570"/>
                                        </p:tgtEl>
                                        <p:attrNameLst>
                                          <p:attrName>style.visibility</p:attrName>
                                        </p:attrNameLst>
                                      </p:cBhvr>
                                      <p:to>
                                        <p:strVal val="visible"/>
                                      </p:to>
                                    </p:set>
                                    <p:anim calcmode="lin" valueType="num">
                                      <p:cBhvr>
                                        <p:cTn id="32" dur="1000" fill="hold"/>
                                        <p:tgtEl>
                                          <p:spTgt spid="570"/>
                                        </p:tgtEl>
                                        <p:attrNameLst>
                                          <p:attrName>ppt_x</p:attrName>
                                        </p:attrNameLst>
                                      </p:cBhvr>
                                      <p:tavLst>
                                        <p:tav tm="0">
                                          <p:val>
                                            <p:strVal val="#ppt_x"/>
                                          </p:val>
                                        </p:tav>
                                        <p:tav tm="100000">
                                          <p:val>
                                            <p:strVal val="#ppt_x"/>
                                          </p:val>
                                        </p:tav>
                                      </p:tavLst>
                                    </p:anim>
                                    <p:anim calcmode="lin" valueType="num">
                                      <p:cBhvr>
                                        <p:cTn id="33" dur="1000" fill="hold"/>
                                        <p:tgtEl>
                                          <p:spTgt spid="57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2" presetClass="entr" presetSubtype="8" fill="hold" grpId="7" nodeType="afterEffect">
                                  <p:stCondLst>
                                    <p:cond delay="0"/>
                                  </p:stCondLst>
                                  <p:iterate>
                                    <p:tmAbs val="0"/>
                                  </p:iterate>
                                  <p:childTnLst>
                                    <p:set>
                                      <p:cBhvr>
                                        <p:cTn id="36" fill="hold"/>
                                        <p:tgtEl>
                                          <p:spTgt spid="576"/>
                                        </p:tgtEl>
                                        <p:attrNameLst>
                                          <p:attrName>style.visibility</p:attrName>
                                        </p:attrNameLst>
                                      </p:cBhvr>
                                      <p:to>
                                        <p:strVal val="visible"/>
                                      </p:to>
                                    </p:set>
                                    <p:animEffect transition="in" filter="wipe(left)">
                                      <p:cBhvr>
                                        <p:cTn id="37" dur="500"/>
                                        <p:tgtEl>
                                          <p:spTgt spid="576"/>
                                        </p:tgtEl>
                                      </p:cBhvr>
                                    </p:animEffect>
                                  </p:childTnLst>
                                </p:cTn>
                              </p:par>
                            </p:childTnLst>
                          </p:cTn>
                        </p:par>
                        <p:par>
                          <p:cTn id="38" fill="hold">
                            <p:stCondLst>
                              <p:cond delay="2000"/>
                            </p:stCondLst>
                            <p:childTnLst>
                              <p:par>
                                <p:cTn id="39" presetID="22" presetClass="entr" presetSubtype="8" fill="hold" grpId="8" nodeType="afterEffect">
                                  <p:stCondLst>
                                    <p:cond delay="0"/>
                                  </p:stCondLst>
                                  <p:iterate>
                                    <p:tmAbs val="0"/>
                                  </p:iterate>
                                  <p:childTnLst>
                                    <p:set>
                                      <p:cBhvr>
                                        <p:cTn id="40" fill="hold"/>
                                        <p:tgtEl>
                                          <p:spTgt spid="577"/>
                                        </p:tgtEl>
                                        <p:attrNameLst>
                                          <p:attrName>style.visibility</p:attrName>
                                        </p:attrNameLst>
                                      </p:cBhvr>
                                      <p:to>
                                        <p:strVal val="visible"/>
                                      </p:to>
                                    </p:set>
                                    <p:animEffect transition="in" filter="wipe(left)">
                                      <p:cBhvr>
                                        <p:cTn id="41" dur="500"/>
                                        <p:tgtEl>
                                          <p:spTgt spid="577"/>
                                        </p:tgtEl>
                                      </p:cBhvr>
                                    </p:animEffect>
                                  </p:childTnLst>
                                </p:cTn>
                              </p:par>
                            </p:childTnLst>
                          </p:cTn>
                        </p:par>
                        <p:par>
                          <p:cTn id="42" fill="hold">
                            <p:stCondLst>
                              <p:cond delay="2500"/>
                            </p:stCondLst>
                            <p:childTnLst>
                              <p:par>
                                <p:cTn id="43" presetID="22" presetClass="entr" presetSubtype="4" fill="hold" grpId="9" nodeType="afterEffect">
                                  <p:stCondLst>
                                    <p:cond delay="0"/>
                                  </p:stCondLst>
                                  <p:iterate>
                                    <p:tmAbs val="0"/>
                                  </p:iterate>
                                  <p:childTnLst>
                                    <p:set>
                                      <p:cBhvr>
                                        <p:cTn id="44" fill="hold"/>
                                        <p:tgtEl>
                                          <p:spTgt spid="567"/>
                                        </p:tgtEl>
                                        <p:attrNameLst>
                                          <p:attrName>style.visibility</p:attrName>
                                        </p:attrNameLst>
                                      </p:cBhvr>
                                      <p:to>
                                        <p:strVal val="visible"/>
                                      </p:to>
                                    </p:set>
                                    <p:animEffect transition="in" filter="wipe(down)">
                                      <p:cBhvr>
                                        <p:cTn id="45" dur="500"/>
                                        <p:tgtEl>
                                          <p:spTgt spid="567"/>
                                        </p:tgtEl>
                                      </p:cBhvr>
                                    </p:animEffect>
                                  </p:childTnLst>
                                </p:cTn>
                              </p:par>
                            </p:childTnLst>
                          </p:cTn>
                        </p:par>
                        <p:par>
                          <p:cTn id="46" fill="hold">
                            <p:stCondLst>
                              <p:cond delay="3000"/>
                            </p:stCondLst>
                            <p:childTnLst>
                              <p:par>
                                <p:cTn id="47" presetID="2" presetClass="entr" presetSubtype="4" fill="hold" grpId="10" nodeType="afterEffect">
                                  <p:stCondLst>
                                    <p:cond delay="0"/>
                                  </p:stCondLst>
                                  <p:iterate>
                                    <p:tmAbs val="0"/>
                                  </p:iterate>
                                  <p:childTnLst>
                                    <p:set>
                                      <p:cBhvr>
                                        <p:cTn id="48" fill="hold"/>
                                        <p:tgtEl>
                                          <p:spTgt spid="571"/>
                                        </p:tgtEl>
                                        <p:attrNameLst>
                                          <p:attrName>style.visibility</p:attrName>
                                        </p:attrNameLst>
                                      </p:cBhvr>
                                      <p:to>
                                        <p:strVal val="visible"/>
                                      </p:to>
                                    </p:set>
                                    <p:anim calcmode="lin" valueType="num">
                                      <p:cBhvr>
                                        <p:cTn id="49" dur="1000" fill="hold"/>
                                        <p:tgtEl>
                                          <p:spTgt spid="571"/>
                                        </p:tgtEl>
                                        <p:attrNameLst>
                                          <p:attrName>ppt_x</p:attrName>
                                        </p:attrNameLst>
                                      </p:cBhvr>
                                      <p:tavLst>
                                        <p:tav tm="0">
                                          <p:val>
                                            <p:strVal val="#ppt_x"/>
                                          </p:val>
                                        </p:tav>
                                        <p:tav tm="100000">
                                          <p:val>
                                            <p:strVal val="#ppt_x"/>
                                          </p:val>
                                        </p:tav>
                                      </p:tavLst>
                                    </p:anim>
                                    <p:anim calcmode="lin" valueType="num">
                                      <p:cBhvr>
                                        <p:cTn id="50" dur="1000" fill="hold"/>
                                        <p:tgtEl>
                                          <p:spTgt spid="571"/>
                                        </p:tgtEl>
                                        <p:attrNameLst>
                                          <p:attrName>ppt_y</p:attrName>
                                        </p:attrNameLst>
                                      </p:cBhvr>
                                      <p:tavLst>
                                        <p:tav tm="0">
                                          <p:val>
                                            <p:strVal val="1+#ppt_h/2"/>
                                          </p:val>
                                        </p:tav>
                                        <p:tav tm="100000">
                                          <p:val>
                                            <p:strVal val="#ppt_y"/>
                                          </p:val>
                                        </p:tav>
                                      </p:tavLst>
                                    </p:anim>
                                  </p:childTnLst>
                                </p:cTn>
                              </p:par>
                            </p:childTnLst>
                          </p:cTn>
                        </p:par>
                        <p:par>
                          <p:cTn id="51" fill="hold">
                            <p:stCondLst>
                              <p:cond delay="4000"/>
                            </p:stCondLst>
                            <p:childTnLst>
                              <p:par>
                                <p:cTn id="52" presetID="22" presetClass="entr" presetSubtype="8" fill="hold" grpId="11" nodeType="afterEffect">
                                  <p:stCondLst>
                                    <p:cond delay="0"/>
                                  </p:stCondLst>
                                  <p:iterate>
                                    <p:tmAbs val="0"/>
                                  </p:iterate>
                                  <p:childTnLst>
                                    <p:set>
                                      <p:cBhvr>
                                        <p:cTn id="53" fill="hold"/>
                                        <p:tgtEl>
                                          <p:spTgt spid="575"/>
                                        </p:tgtEl>
                                        <p:attrNameLst>
                                          <p:attrName>style.visibility</p:attrName>
                                        </p:attrNameLst>
                                      </p:cBhvr>
                                      <p:to>
                                        <p:strVal val="visible"/>
                                      </p:to>
                                    </p:set>
                                    <p:animEffect transition="in" filter="wipe(left)">
                                      <p:cBhvr>
                                        <p:cTn id="54" dur="500"/>
                                        <p:tgtEl>
                                          <p:spTgt spid="575"/>
                                        </p:tgtEl>
                                      </p:cBhvr>
                                    </p:animEffect>
                                  </p:childTnLst>
                                </p:cTn>
                              </p:par>
                            </p:childTnLst>
                          </p:cTn>
                        </p:par>
                        <p:par>
                          <p:cTn id="55" fill="hold">
                            <p:stCondLst>
                              <p:cond delay="4500"/>
                            </p:stCondLst>
                            <p:childTnLst>
                              <p:par>
                                <p:cTn id="56" presetID="22" presetClass="entr" presetSubtype="8" fill="hold" grpId="12" nodeType="afterEffect">
                                  <p:stCondLst>
                                    <p:cond delay="0"/>
                                  </p:stCondLst>
                                  <p:iterate>
                                    <p:tmAbs val="0"/>
                                  </p:iterate>
                                  <p:childTnLst>
                                    <p:set>
                                      <p:cBhvr>
                                        <p:cTn id="57" fill="hold"/>
                                        <p:tgtEl>
                                          <p:spTgt spid="578"/>
                                        </p:tgtEl>
                                        <p:attrNameLst>
                                          <p:attrName>style.visibility</p:attrName>
                                        </p:attrNameLst>
                                      </p:cBhvr>
                                      <p:to>
                                        <p:strVal val="visible"/>
                                      </p:to>
                                    </p:set>
                                    <p:animEffect transition="in" filter="wipe(left)">
                                      <p:cBhvr>
                                        <p:cTn id="58" dur="500"/>
                                        <p:tgtEl>
                                          <p:spTgt spid="578"/>
                                        </p:tgtEl>
                                      </p:cBhvr>
                                    </p:animEffect>
                                  </p:childTnLst>
                                </p:cTn>
                              </p:par>
                            </p:childTnLst>
                          </p:cTn>
                        </p:par>
                        <p:par>
                          <p:cTn id="59" fill="hold">
                            <p:stCondLst>
                              <p:cond delay="5000"/>
                            </p:stCondLst>
                            <p:childTnLst>
                              <p:par>
                                <p:cTn id="60" presetID="22" presetClass="entr" presetSubtype="4" fill="hold" grpId="13" nodeType="afterEffect">
                                  <p:stCondLst>
                                    <p:cond delay="0"/>
                                  </p:stCondLst>
                                  <p:iterate>
                                    <p:tmAbs val="0"/>
                                  </p:iterate>
                                  <p:childTnLst>
                                    <p:set>
                                      <p:cBhvr>
                                        <p:cTn id="61" fill="hold"/>
                                        <p:tgtEl>
                                          <p:spTgt spid="565"/>
                                        </p:tgtEl>
                                        <p:attrNameLst>
                                          <p:attrName>style.visibility</p:attrName>
                                        </p:attrNameLst>
                                      </p:cBhvr>
                                      <p:to>
                                        <p:strVal val="visible"/>
                                      </p:to>
                                    </p:set>
                                    <p:animEffect transition="in" filter="wipe(down)">
                                      <p:cBhvr>
                                        <p:cTn id="62" dur="500"/>
                                        <p:tgtEl>
                                          <p:spTgt spid="565"/>
                                        </p:tgtEl>
                                      </p:cBhvr>
                                    </p:animEffect>
                                  </p:childTnLst>
                                </p:cTn>
                              </p:par>
                            </p:childTnLst>
                          </p:cTn>
                        </p:par>
                        <p:par>
                          <p:cTn id="63" fill="hold">
                            <p:stCondLst>
                              <p:cond delay="5500"/>
                            </p:stCondLst>
                            <p:childTnLst>
                              <p:par>
                                <p:cTn id="64" presetID="2" presetClass="entr" presetSubtype="4" fill="hold" grpId="14" nodeType="afterEffect">
                                  <p:stCondLst>
                                    <p:cond delay="0"/>
                                  </p:stCondLst>
                                  <p:iterate>
                                    <p:tmAbs val="0"/>
                                  </p:iterate>
                                  <p:childTnLst>
                                    <p:set>
                                      <p:cBhvr>
                                        <p:cTn id="65" fill="hold"/>
                                        <p:tgtEl>
                                          <p:spTgt spid="572"/>
                                        </p:tgtEl>
                                        <p:attrNameLst>
                                          <p:attrName>style.visibility</p:attrName>
                                        </p:attrNameLst>
                                      </p:cBhvr>
                                      <p:to>
                                        <p:strVal val="visible"/>
                                      </p:to>
                                    </p:set>
                                    <p:anim calcmode="lin" valueType="num">
                                      <p:cBhvr>
                                        <p:cTn id="66" dur="1000" fill="hold"/>
                                        <p:tgtEl>
                                          <p:spTgt spid="572"/>
                                        </p:tgtEl>
                                        <p:attrNameLst>
                                          <p:attrName>ppt_x</p:attrName>
                                        </p:attrNameLst>
                                      </p:cBhvr>
                                      <p:tavLst>
                                        <p:tav tm="0">
                                          <p:val>
                                            <p:strVal val="#ppt_x"/>
                                          </p:val>
                                        </p:tav>
                                        <p:tav tm="100000">
                                          <p:val>
                                            <p:strVal val="#ppt_x"/>
                                          </p:val>
                                        </p:tav>
                                      </p:tavLst>
                                    </p:anim>
                                    <p:anim calcmode="lin" valueType="num">
                                      <p:cBhvr>
                                        <p:cTn id="67" dur="1000" fill="hold"/>
                                        <p:tgtEl>
                                          <p:spTgt spid="572"/>
                                        </p:tgtEl>
                                        <p:attrNameLst>
                                          <p:attrName>ppt_y</p:attrName>
                                        </p:attrNameLst>
                                      </p:cBhvr>
                                      <p:tavLst>
                                        <p:tav tm="0">
                                          <p:val>
                                            <p:strVal val="1+#ppt_h/2"/>
                                          </p:val>
                                        </p:tav>
                                        <p:tav tm="100000">
                                          <p:val>
                                            <p:strVal val="#ppt_y"/>
                                          </p:val>
                                        </p:tav>
                                      </p:tavLst>
                                    </p:anim>
                                  </p:childTnLst>
                                </p:cTn>
                              </p:par>
                            </p:childTnLst>
                          </p:cTn>
                        </p:par>
                        <p:par>
                          <p:cTn id="68" fill="hold">
                            <p:stCondLst>
                              <p:cond delay="6500"/>
                            </p:stCondLst>
                            <p:childTnLst>
                              <p:par>
                                <p:cTn id="69" presetID="22" presetClass="entr" presetSubtype="8" fill="hold" grpId="15" nodeType="afterEffect">
                                  <p:stCondLst>
                                    <p:cond delay="0"/>
                                  </p:stCondLst>
                                  <p:iterate>
                                    <p:tmAbs val="0"/>
                                  </p:iterate>
                                  <p:childTnLst>
                                    <p:set>
                                      <p:cBhvr>
                                        <p:cTn id="70" fill="hold"/>
                                        <p:tgtEl>
                                          <p:spTgt spid="574"/>
                                        </p:tgtEl>
                                        <p:attrNameLst>
                                          <p:attrName>style.visibility</p:attrName>
                                        </p:attrNameLst>
                                      </p:cBhvr>
                                      <p:to>
                                        <p:strVal val="visible"/>
                                      </p:to>
                                    </p:set>
                                    <p:animEffect transition="in" filter="wipe(left)">
                                      <p:cBhvr>
                                        <p:cTn id="71" dur="500"/>
                                        <p:tgtEl>
                                          <p:spTgt spid="574"/>
                                        </p:tgtEl>
                                      </p:cBhvr>
                                    </p:animEffect>
                                  </p:childTnLst>
                                </p:cTn>
                              </p:par>
                            </p:childTnLst>
                          </p:cTn>
                        </p:par>
                        <p:par>
                          <p:cTn id="72" fill="hold">
                            <p:stCondLst>
                              <p:cond delay="7000"/>
                            </p:stCondLst>
                            <p:childTnLst>
                              <p:par>
                                <p:cTn id="73" presetID="22" presetClass="entr" presetSubtype="8" fill="hold" grpId="16" nodeType="afterEffect">
                                  <p:stCondLst>
                                    <p:cond delay="0"/>
                                  </p:stCondLst>
                                  <p:iterate>
                                    <p:tmAbs val="0"/>
                                  </p:iterate>
                                  <p:childTnLst>
                                    <p:set>
                                      <p:cBhvr>
                                        <p:cTn id="74" fill="hold"/>
                                        <p:tgtEl>
                                          <p:spTgt spid="579"/>
                                        </p:tgtEl>
                                        <p:attrNameLst>
                                          <p:attrName>style.visibility</p:attrName>
                                        </p:attrNameLst>
                                      </p:cBhvr>
                                      <p:to>
                                        <p:strVal val="visible"/>
                                      </p:to>
                                    </p:set>
                                    <p:animEffect transition="in" filter="wipe(left)">
                                      <p:cBhvr>
                                        <p:cTn id="75" dur="500"/>
                                        <p:tgtEl>
                                          <p:spTgt spid="579"/>
                                        </p:tgtEl>
                                      </p:cBhvr>
                                    </p:animEffect>
                                  </p:childTnLst>
                                </p:cTn>
                              </p:par>
                            </p:childTnLst>
                          </p:cTn>
                        </p:par>
                        <p:par>
                          <p:cTn id="76" fill="hold">
                            <p:stCondLst>
                              <p:cond delay="7500"/>
                            </p:stCondLst>
                            <p:childTnLst>
                              <p:par>
                                <p:cTn id="77" presetID="22" presetClass="entr" presetSubtype="4" fill="hold" grpId="17" nodeType="afterEffect">
                                  <p:stCondLst>
                                    <p:cond delay="0"/>
                                  </p:stCondLst>
                                  <p:iterate>
                                    <p:tmAbs val="0"/>
                                  </p:iterate>
                                  <p:childTnLst>
                                    <p:set>
                                      <p:cBhvr>
                                        <p:cTn id="78" fill="hold"/>
                                        <p:tgtEl>
                                          <p:spTgt spid="563"/>
                                        </p:tgtEl>
                                        <p:attrNameLst>
                                          <p:attrName>style.visibility</p:attrName>
                                        </p:attrNameLst>
                                      </p:cBhvr>
                                      <p:to>
                                        <p:strVal val="visible"/>
                                      </p:to>
                                    </p:set>
                                    <p:animEffect transition="in" filter="wipe(down)">
                                      <p:cBhvr>
                                        <p:cTn id="79" dur="500"/>
                                        <p:tgtEl>
                                          <p:spTgt spid="563"/>
                                        </p:tgtEl>
                                      </p:cBhvr>
                                    </p:animEffect>
                                  </p:childTnLst>
                                </p:cTn>
                              </p:par>
                            </p:childTnLst>
                          </p:cTn>
                        </p:par>
                        <p:par>
                          <p:cTn id="80" fill="hold">
                            <p:stCondLst>
                              <p:cond delay="8000"/>
                            </p:stCondLst>
                            <p:childTnLst>
                              <p:par>
                                <p:cTn id="81" presetID="2" presetClass="entr" presetSubtype="4" fill="hold" grpId="18" nodeType="afterEffect">
                                  <p:stCondLst>
                                    <p:cond delay="0"/>
                                  </p:stCondLst>
                                  <p:iterate>
                                    <p:tmAbs val="0"/>
                                  </p:iterate>
                                  <p:childTnLst>
                                    <p:set>
                                      <p:cBhvr>
                                        <p:cTn id="82" fill="hold"/>
                                        <p:tgtEl>
                                          <p:spTgt spid="581"/>
                                        </p:tgtEl>
                                        <p:attrNameLst>
                                          <p:attrName>style.visibility</p:attrName>
                                        </p:attrNameLst>
                                      </p:cBhvr>
                                      <p:to>
                                        <p:strVal val="visible"/>
                                      </p:to>
                                    </p:set>
                                    <p:anim calcmode="lin" valueType="num">
                                      <p:cBhvr>
                                        <p:cTn id="83" dur="1000" fill="hold"/>
                                        <p:tgtEl>
                                          <p:spTgt spid="581"/>
                                        </p:tgtEl>
                                        <p:attrNameLst>
                                          <p:attrName>ppt_x</p:attrName>
                                        </p:attrNameLst>
                                      </p:cBhvr>
                                      <p:tavLst>
                                        <p:tav tm="0">
                                          <p:val>
                                            <p:strVal val="#ppt_x"/>
                                          </p:val>
                                        </p:tav>
                                        <p:tav tm="100000">
                                          <p:val>
                                            <p:strVal val="#ppt_x"/>
                                          </p:val>
                                        </p:tav>
                                      </p:tavLst>
                                    </p:anim>
                                    <p:anim calcmode="lin" valueType="num">
                                      <p:cBhvr>
                                        <p:cTn id="84" dur="1000" fill="hold"/>
                                        <p:tgtEl>
                                          <p:spTgt spid="581"/>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2" presetClass="entr" presetSubtype="8" fill="hold" grpId="19" nodeType="afterEffect">
                                  <p:stCondLst>
                                    <p:cond delay="0"/>
                                  </p:stCondLst>
                                  <p:iterate>
                                    <p:tmAbs val="0"/>
                                  </p:iterate>
                                  <p:childTnLst>
                                    <p:set>
                                      <p:cBhvr>
                                        <p:cTn id="87" fill="hold"/>
                                        <p:tgtEl>
                                          <p:spTgt spid="573"/>
                                        </p:tgtEl>
                                        <p:attrNameLst>
                                          <p:attrName>style.visibility</p:attrName>
                                        </p:attrNameLst>
                                      </p:cBhvr>
                                      <p:to>
                                        <p:strVal val="visible"/>
                                      </p:to>
                                    </p:set>
                                    <p:animEffect transition="in" filter="wipe(left)">
                                      <p:cBhvr>
                                        <p:cTn id="88" dur="500"/>
                                        <p:tgtEl>
                                          <p:spTgt spid="573"/>
                                        </p:tgtEl>
                                      </p:cBhvr>
                                    </p:animEffect>
                                  </p:childTnLst>
                                </p:cTn>
                              </p:par>
                            </p:childTnLst>
                          </p:cTn>
                        </p:par>
                        <p:par>
                          <p:cTn id="89" fill="hold">
                            <p:stCondLst>
                              <p:cond delay="9500"/>
                            </p:stCondLst>
                            <p:childTnLst>
                              <p:par>
                                <p:cTn id="90" presetID="22" presetClass="entr" presetSubtype="8" fill="hold" grpId="20" nodeType="afterEffect">
                                  <p:stCondLst>
                                    <p:cond delay="0"/>
                                  </p:stCondLst>
                                  <p:iterate>
                                    <p:tmAbs val="0"/>
                                  </p:iterate>
                                  <p:childTnLst>
                                    <p:set>
                                      <p:cBhvr>
                                        <p:cTn id="91" fill="hold"/>
                                        <p:tgtEl>
                                          <p:spTgt spid="580"/>
                                        </p:tgtEl>
                                        <p:attrNameLst>
                                          <p:attrName>style.visibility</p:attrName>
                                        </p:attrNameLst>
                                      </p:cBhvr>
                                      <p:to>
                                        <p:strVal val="visible"/>
                                      </p:to>
                                    </p:set>
                                    <p:animEffect transition="in" filter="wipe(left)">
                                      <p:cBhvr>
                                        <p:cTn id="92" dur="5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1" animBg="1" advAuto="0"/>
      <p:bldP spid="563" grpId="17" animBg="1" advAuto="0"/>
      <p:bldP spid="564" grpId="2" animBg="1" advAuto="0"/>
      <p:bldP spid="565" grpId="13" animBg="1" advAuto="0"/>
      <p:bldP spid="566" grpId="3" animBg="1" advAuto="0"/>
      <p:bldP spid="567" grpId="9" animBg="1" advAuto="0"/>
      <p:bldP spid="568" grpId="4" animBg="1" advAuto="0"/>
      <p:bldP spid="569" grpId="5" animBg="1" advAuto="0"/>
      <p:bldP spid="570" grpId="6" animBg="1" advAuto="0"/>
      <p:bldP spid="571" grpId="10" animBg="1" advAuto="0"/>
      <p:bldP spid="572" grpId="14" animBg="1" advAuto="0"/>
      <p:bldP spid="573" grpId="19" animBg="1" advAuto="0"/>
      <p:bldP spid="574" grpId="15" animBg="1" advAuto="0"/>
      <p:bldP spid="575" grpId="11" animBg="1" advAuto="0"/>
      <p:bldP spid="576" grpId="7" animBg="1" advAuto="0"/>
      <p:bldP spid="577" grpId="8" animBg="1" advAuto="0"/>
      <p:bldP spid="578" grpId="12" animBg="1" advAuto="0"/>
      <p:bldP spid="579" grpId="16" animBg="1" advAuto="0"/>
      <p:bldP spid="580" grpId="20" animBg="1" advAuto="0"/>
      <p:bldP spid="581" grpId="1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584" name="Freeform 6"/>
          <p:cNvSpPr/>
          <p:nvPr/>
        </p:nvSpPr>
        <p:spPr>
          <a:xfrm>
            <a:off x="3324902"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85" name="Freeform 7"/>
          <p:cNvSpPr/>
          <p:nvPr/>
        </p:nvSpPr>
        <p:spPr>
          <a:xfrm>
            <a:off x="3324902" y="3081573"/>
            <a:ext cx="265130" cy="497365"/>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844"/>
                  <a:pt x="21600" y="1856"/>
                </a:cubicBezTo>
                <a:cubicBezTo>
                  <a:pt x="21600" y="21600"/>
                  <a:pt x="21600" y="21600"/>
                  <a:pt x="21600" y="21600"/>
                </a:cubicBezTo>
                <a:cubicBezTo>
                  <a:pt x="0" y="21600"/>
                  <a:pt x="0" y="21600"/>
                  <a:pt x="0" y="21600"/>
                </a:cubicBezTo>
                <a:cubicBezTo>
                  <a:pt x="0" y="1856"/>
                  <a:pt x="0" y="1856"/>
                  <a:pt x="0" y="1856"/>
                </a:cubicBezTo>
                <a:cubicBezTo>
                  <a:pt x="0" y="844"/>
                  <a:pt x="1588" y="0"/>
                  <a:pt x="3494" y="0"/>
                </a:cubicBezTo>
                <a:close/>
              </a:path>
            </a:pathLst>
          </a:custGeom>
          <a:solidFill>
            <a:srgbClr val="414455"/>
          </a:solidFill>
          <a:ln w="12700">
            <a:miter lim="400000"/>
          </a:ln>
        </p:spPr>
        <p:txBody>
          <a:bodyPr lIns="45719" rIns="45719"/>
          <a:lstStyle/>
          <a:p>
            <a:endParaRPr/>
          </a:p>
        </p:txBody>
      </p:sp>
      <p:sp>
        <p:nvSpPr>
          <p:cNvPr id="586" name="Freeform 8"/>
          <p:cNvSpPr/>
          <p:nvPr/>
        </p:nvSpPr>
        <p:spPr>
          <a:xfrm>
            <a:off x="3665578"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87" name="Freeform 9"/>
          <p:cNvSpPr/>
          <p:nvPr/>
        </p:nvSpPr>
        <p:spPr>
          <a:xfrm>
            <a:off x="4004829"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88" name="Freeform 10"/>
          <p:cNvSpPr/>
          <p:nvPr/>
        </p:nvSpPr>
        <p:spPr>
          <a:xfrm>
            <a:off x="4341228"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812"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812" y="0"/>
                </a:cubicBezTo>
                <a:close/>
              </a:path>
            </a:pathLst>
          </a:custGeom>
          <a:solidFill>
            <a:srgbClr val="BFBFBF"/>
          </a:solidFill>
          <a:ln w="12700">
            <a:miter lim="400000"/>
          </a:ln>
        </p:spPr>
        <p:txBody>
          <a:bodyPr lIns="45719" rIns="45719"/>
          <a:lstStyle/>
          <a:p>
            <a:endParaRPr/>
          </a:p>
        </p:txBody>
      </p:sp>
      <p:sp>
        <p:nvSpPr>
          <p:cNvPr id="589" name="Freeform 11"/>
          <p:cNvSpPr/>
          <p:nvPr/>
        </p:nvSpPr>
        <p:spPr>
          <a:xfrm>
            <a:off x="3665578" y="2742913"/>
            <a:ext cx="265130" cy="836025"/>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502"/>
                  <a:pt x="21600" y="1105"/>
                </a:cubicBezTo>
                <a:cubicBezTo>
                  <a:pt x="21600" y="21600"/>
                  <a:pt x="21600" y="21600"/>
                  <a:pt x="21600" y="21600"/>
                </a:cubicBezTo>
                <a:cubicBezTo>
                  <a:pt x="0" y="21600"/>
                  <a:pt x="0" y="21600"/>
                  <a:pt x="0" y="21600"/>
                </a:cubicBezTo>
                <a:cubicBezTo>
                  <a:pt x="0" y="1105"/>
                  <a:pt x="0" y="1105"/>
                  <a:pt x="0" y="1105"/>
                </a:cubicBezTo>
                <a:cubicBezTo>
                  <a:pt x="0" y="502"/>
                  <a:pt x="1588" y="0"/>
                  <a:pt x="3494" y="0"/>
                </a:cubicBezTo>
                <a:close/>
              </a:path>
            </a:pathLst>
          </a:custGeom>
          <a:solidFill>
            <a:srgbClr val="414455"/>
          </a:solidFill>
          <a:ln w="12700">
            <a:miter lim="400000"/>
          </a:ln>
        </p:spPr>
        <p:txBody>
          <a:bodyPr lIns="45719" rIns="45719"/>
          <a:lstStyle/>
          <a:p>
            <a:endParaRPr/>
          </a:p>
        </p:txBody>
      </p:sp>
      <p:sp>
        <p:nvSpPr>
          <p:cNvPr id="590" name="Freeform 12"/>
          <p:cNvSpPr/>
          <p:nvPr/>
        </p:nvSpPr>
        <p:spPr>
          <a:xfrm>
            <a:off x="4004829" y="2392914"/>
            <a:ext cx="266554" cy="1186023"/>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354"/>
                  <a:pt x="21600" y="779"/>
                </a:cubicBezTo>
                <a:cubicBezTo>
                  <a:pt x="21600" y="16855"/>
                  <a:pt x="21600" y="16855"/>
                  <a:pt x="21600" y="16855"/>
                </a:cubicBezTo>
                <a:cubicBezTo>
                  <a:pt x="21600" y="21600"/>
                  <a:pt x="21600" y="21600"/>
                  <a:pt x="21600" y="21600"/>
                </a:cubicBezTo>
                <a:cubicBezTo>
                  <a:pt x="0" y="21600"/>
                  <a:pt x="0" y="21600"/>
                  <a:pt x="0" y="21600"/>
                </a:cubicBezTo>
                <a:cubicBezTo>
                  <a:pt x="0" y="16855"/>
                  <a:pt x="0" y="16855"/>
                  <a:pt x="0" y="16855"/>
                </a:cubicBezTo>
                <a:cubicBezTo>
                  <a:pt x="0" y="779"/>
                  <a:pt x="0" y="779"/>
                  <a:pt x="0" y="779"/>
                </a:cubicBezTo>
                <a:cubicBezTo>
                  <a:pt x="0" y="354"/>
                  <a:pt x="1588" y="0"/>
                  <a:pt x="3494" y="0"/>
                </a:cubicBezTo>
                <a:close/>
              </a:path>
            </a:pathLst>
          </a:custGeom>
          <a:solidFill>
            <a:srgbClr val="414455"/>
          </a:solidFill>
          <a:ln w="12700">
            <a:miter lim="400000"/>
          </a:ln>
        </p:spPr>
        <p:txBody>
          <a:bodyPr lIns="45719" rIns="45719"/>
          <a:lstStyle/>
          <a:p>
            <a:endParaRPr/>
          </a:p>
        </p:txBody>
      </p:sp>
      <p:sp>
        <p:nvSpPr>
          <p:cNvPr id="591" name="Freeform 13"/>
          <p:cNvSpPr/>
          <p:nvPr/>
        </p:nvSpPr>
        <p:spPr>
          <a:xfrm>
            <a:off x="4341228" y="2163364"/>
            <a:ext cx="266554" cy="1415575"/>
          </a:xfrm>
          <a:custGeom>
            <a:avLst/>
            <a:gdLst/>
            <a:ahLst/>
            <a:cxnLst>
              <a:cxn ang="0">
                <a:pos x="wd2" y="hd2"/>
              </a:cxn>
              <a:cxn ang="5400000">
                <a:pos x="wd2" y="hd2"/>
              </a:cxn>
              <a:cxn ang="10800000">
                <a:pos x="wd2" y="hd2"/>
              </a:cxn>
              <a:cxn ang="16200000">
                <a:pos x="wd2" y="hd2"/>
              </a:cxn>
            </a:cxnLst>
            <a:rect l="0" t="0" r="r" b="b"/>
            <a:pathLst>
              <a:path w="21600" h="21600" extrusionOk="0">
                <a:moveTo>
                  <a:pt x="3812" y="0"/>
                </a:moveTo>
                <a:cubicBezTo>
                  <a:pt x="18106" y="0"/>
                  <a:pt x="18106" y="0"/>
                  <a:pt x="18106" y="0"/>
                </a:cubicBezTo>
                <a:cubicBezTo>
                  <a:pt x="20012" y="0"/>
                  <a:pt x="21600" y="297"/>
                  <a:pt x="21600" y="653"/>
                </a:cubicBezTo>
                <a:cubicBezTo>
                  <a:pt x="21600" y="14123"/>
                  <a:pt x="21600" y="14123"/>
                  <a:pt x="21600" y="14123"/>
                </a:cubicBezTo>
                <a:cubicBezTo>
                  <a:pt x="21600" y="21600"/>
                  <a:pt x="21600" y="21600"/>
                  <a:pt x="21600" y="21600"/>
                </a:cubicBezTo>
                <a:cubicBezTo>
                  <a:pt x="0" y="21600"/>
                  <a:pt x="0" y="21600"/>
                  <a:pt x="0" y="21600"/>
                </a:cubicBezTo>
                <a:cubicBezTo>
                  <a:pt x="0" y="14123"/>
                  <a:pt x="0" y="14123"/>
                  <a:pt x="0" y="14123"/>
                </a:cubicBezTo>
                <a:cubicBezTo>
                  <a:pt x="0" y="653"/>
                  <a:pt x="0" y="653"/>
                  <a:pt x="0" y="653"/>
                </a:cubicBezTo>
                <a:cubicBezTo>
                  <a:pt x="0" y="297"/>
                  <a:pt x="1588" y="0"/>
                  <a:pt x="3812" y="0"/>
                </a:cubicBezTo>
                <a:close/>
              </a:path>
            </a:pathLst>
          </a:custGeom>
          <a:solidFill>
            <a:srgbClr val="414455"/>
          </a:solidFill>
          <a:ln w="12700">
            <a:miter lim="400000"/>
          </a:ln>
        </p:spPr>
        <p:txBody>
          <a:bodyPr lIns="45719" rIns="45719"/>
          <a:lstStyle/>
          <a:p>
            <a:endParaRPr/>
          </a:p>
        </p:txBody>
      </p:sp>
      <p:sp>
        <p:nvSpPr>
          <p:cNvPr id="592" name="Freeform 14"/>
          <p:cNvSpPr/>
          <p:nvPr/>
        </p:nvSpPr>
        <p:spPr>
          <a:xfrm>
            <a:off x="5152292"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93" name="Freeform 15"/>
          <p:cNvSpPr/>
          <p:nvPr/>
        </p:nvSpPr>
        <p:spPr>
          <a:xfrm>
            <a:off x="5491543"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94" name="Freeform 16"/>
          <p:cNvSpPr/>
          <p:nvPr/>
        </p:nvSpPr>
        <p:spPr>
          <a:xfrm>
            <a:off x="5832219"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95" name="Freeform 17"/>
          <p:cNvSpPr/>
          <p:nvPr/>
        </p:nvSpPr>
        <p:spPr>
          <a:xfrm>
            <a:off x="6172896"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596" name="Freeform 18"/>
          <p:cNvSpPr/>
          <p:nvPr/>
        </p:nvSpPr>
        <p:spPr>
          <a:xfrm>
            <a:off x="5152292" y="3338048"/>
            <a:ext cx="265130" cy="240889"/>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1742"/>
                  <a:pt x="21600" y="3832"/>
                </a:cubicBezTo>
                <a:cubicBezTo>
                  <a:pt x="21600" y="21600"/>
                  <a:pt x="21600" y="21600"/>
                  <a:pt x="21600" y="21600"/>
                </a:cubicBezTo>
                <a:cubicBezTo>
                  <a:pt x="0" y="21600"/>
                  <a:pt x="0" y="21600"/>
                  <a:pt x="0" y="21600"/>
                </a:cubicBezTo>
                <a:cubicBezTo>
                  <a:pt x="0" y="3832"/>
                  <a:pt x="0" y="3832"/>
                  <a:pt x="0" y="3832"/>
                </a:cubicBezTo>
                <a:cubicBezTo>
                  <a:pt x="0" y="1742"/>
                  <a:pt x="1588" y="0"/>
                  <a:pt x="3494" y="0"/>
                </a:cubicBezTo>
                <a:close/>
              </a:path>
            </a:pathLst>
          </a:custGeom>
          <a:solidFill>
            <a:srgbClr val="414455"/>
          </a:solidFill>
          <a:ln w="12700">
            <a:miter lim="400000"/>
          </a:ln>
        </p:spPr>
        <p:txBody>
          <a:bodyPr lIns="45719" rIns="45719"/>
          <a:lstStyle/>
          <a:p>
            <a:endParaRPr/>
          </a:p>
        </p:txBody>
      </p:sp>
      <p:sp>
        <p:nvSpPr>
          <p:cNvPr id="597" name="Freeform 19"/>
          <p:cNvSpPr/>
          <p:nvPr/>
        </p:nvSpPr>
        <p:spPr>
          <a:xfrm>
            <a:off x="5491543" y="2749997"/>
            <a:ext cx="266554" cy="828941"/>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507"/>
                  <a:pt x="21600" y="1115"/>
                </a:cubicBezTo>
                <a:cubicBezTo>
                  <a:pt x="21600" y="21600"/>
                  <a:pt x="21600" y="21600"/>
                  <a:pt x="21600" y="21600"/>
                </a:cubicBezTo>
                <a:cubicBezTo>
                  <a:pt x="0" y="21600"/>
                  <a:pt x="0" y="21600"/>
                  <a:pt x="0" y="21600"/>
                </a:cubicBezTo>
                <a:cubicBezTo>
                  <a:pt x="0" y="1115"/>
                  <a:pt x="0" y="1115"/>
                  <a:pt x="0" y="1115"/>
                </a:cubicBezTo>
                <a:cubicBezTo>
                  <a:pt x="0" y="507"/>
                  <a:pt x="1588" y="0"/>
                  <a:pt x="3494" y="0"/>
                </a:cubicBezTo>
                <a:close/>
              </a:path>
            </a:pathLst>
          </a:custGeom>
          <a:solidFill>
            <a:srgbClr val="414455"/>
          </a:solidFill>
          <a:ln w="12700">
            <a:miter lim="400000"/>
          </a:ln>
        </p:spPr>
        <p:txBody>
          <a:bodyPr lIns="45719" rIns="45719"/>
          <a:lstStyle/>
          <a:p>
            <a:endParaRPr/>
          </a:p>
        </p:txBody>
      </p:sp>
      <p:sp>
        <p:nvSpPr>
          <p:cNvPr id="598" name="Freeform 20"/>
          <p:cNvSpPr/>
          <p:nvPr/>
        </p:nvSpPr>
        <p:spPr>
          <a:xfrm>
            <a:off x="5832219" y="2163364"/>
            <a:ext cx="266554" cy="1415575"/>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97"/>
                  <a:pt x="21600" y="653"/>
                </a:cubicBezTo>
                <a:cubicBezTo>
                  <a:pt x="21600" y="14123"/>
                  <a:pt x="21600" y="14123"/>
                  <a:pt x="21600" y="14123"/>
                </a:cubicBezTo>
                <a:cubicBezTo>
                  <a:pt x="21600" y="21600"/>
                  <a:pt x="21600" y="21600"/>
                  <a:pt x="21600" y="21600"/>
                </a:cubicBezTo>
                <a:cubicBezTo>
                  <a:pt x="0" y="21600"/>
                  <a:pt x="0" y="21600"/>
                  <a:pt x="0" y="21600"/>
                </a:cubicBezTo>
                <a:cubicBezTo>
                  <a:pt x="0" y="14123"/>
                  <a:pt x="0" y="14123"/>
                  <a:pt x="0" y="14123"/>
                </a:cubicBezTo>
                <a:cubicBezTo>
                  <a:pt x="0" y="653"/>
                  <a:pt x="0" y="653"/>
                  <a:pt x="0" y="653"/>
                </a:cubicBezTo>
                <a:cubicBezTo>
                  <a:pt x="0" y="297"/>
                  <a:pt x="1588" y="0"/>
                  <a:pt x="3494" y="0"/>
                </a:cubicBezTo>
                <a:close/>
              </a:path>
            </a:pathLst>
          </a:custGeom>
          <a:solidFill>
            <a:srgbClr val="414455"/>
          </a:solidFill>
          <a:ln w="12700">
            <a:miter lim="400000"/>
          </a:ln>
        </p:spPr>
        <p:txBody>
          <a:bodyPr lIns="45719" rIns="45719"/>
          <a:lstStyle/>
          <a:p>
            <a:endParaRPr/>
          </a:p>
        </p:txBody>
      </p:sp>
      <p:sp>
        <p:nvSpPr>
          <p:cNvPr id="599" name="Freeform 21"/>
          <p:cNvSpPr/>
          <p:nvPr/>
        </p:nvSpPr>
        <p:spPr>
          <a:xfrm>
            <a:off x="6172896" y="2956879"/>
            <a:ext cx="266554" cy="622059"/>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675"/>
                  <a:pt x="21600" y="1485"/>
                </a:cubicBezTo>
                <a:cubicBezTo>
                  <a:pt x="21600" y="21600"/>
                  <a:pt x="21600" y="21600"/>
                  <a:pt x="21600" y="21600"/>
                </a:cubicBezTo>
                <a:cubicBezTo>
                  <a:pt x="0" y="21600"/>
                  <a:pt x="0" y="21600"/>
                  <a:pt x="0" y="21600"/>
                </a:cubicBezTo>
                <a:cubicBezTo>
                  <a:pt x="0" y="1485"/>
                  <a:pt x="0" y="1485"/>
                  <a:pt x="0" y="1485"/>
                </a:cubicBezTo>
                <a:cubicBezTo>
                  <a:pt x="0" y="675"/>
                  <a:pt x="1588" y="0"/>
                  <a:pt x="3494" y="0"/>
                </a:cubicBezTo>
                <a:close/>
              </a:path>
            </a:pathLst>
          </a:custGeom>
          <a:solidFill>
            <a:srgbClr val="414455"/>
          </a:solidFill>
          <a:ln w="12700">
            <a:miter lim="400000"/>
          </a:ln>
        </p:spPr>
        <p:txBody>
          <a:bodyPr lIns="45719" rIns="45719"/>
          <a:lstStyle/>
          <a:p>
            <a:endParaRPr/>
          </a:p>
        </p:txBody>
      </p:sp>
      <p:sp>
        <p:nvSpPr>
          <p:cNvPr id="600" name="Freeform 22"/>
          <p:cNvSpPr/>
          <p:nvPr/>
        </p:nvSpPr>
        <p:spPr>
          <a:xfrm>
            <a:off x="6971131"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01" name="Freeform 23"/>
          <p:cNvSpPr/>
          <p:nvPr/>
        </p:nvSpPr>
        <p:spPr>
          <a:xfrm>
            <a:off x="7311807"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02" name="Freeform 24"/>
          <p:cNvSpPr/>
          <p:nvPr/>
        </p:nvSpPr>
        <p:spPr>
          <a:xfrm>
            <a:off x="7652481"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03" name="Freeform 25"/>
          <p:cNvSpPr/>
          <p:nvPr/>
        </p:nvSpPr>
        <p:spPr>
          <a:xfrm>
            <a:off x="7991733"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04" name="Freeform 26"/>
          <p:cNvSpPr/>
          <p:nvPr/>
        </p:nvSpPr>
        <p:spPr>
          <a:xfrm>
            <a:off x="7991733" y="2156276"/>
            <a:ext cx="266554" cy="1422660"/>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95"/>
                  <a:pt x="21600" y="649"/>
                </a:cubicBezTo>
                <a:cubicBezTo>
                  <a:pt x="21600" y="14046"/>
                  <a:pt x="21600" y="14046"/>
                  <a:pt x="21600" y="14046"/>
                </a:cubicBezTo>
                <a:cubicBezTo>
                  <a:pt x="21600" y="21600"/>
                  <a:pt x="21600" y="21600"/>
                  <a:pt x="21600" y="21600"/>
                </a:cubicBezTo>
                <a:cubicBezTo>
                  <a:pt x="0" y="21600"/>
                  <a:pt x="0" y="21600"/>
                  <a:pt x="0" y="21600"/>
                </a:cubicBezTo>
                <a:cubicBezTo>
                  <a:pt x="0" y="14046"/>
                  <a:pt x="0" y="14046"/>
                  <a:pt x="0" y="14046"/>
                </a:cubicBezTo>
                <a:cubicBezTo>
                  <a:pt x="0" y="649"/>
                  <a:pt x="0" y="649"/>
                  <a:pt x="0" y="649"/>
                </a:cubicBezTo>
                <a:cubicBezTo>
                  <a:pt x="0" y="295"/>
                  <a:pt x="1588" y="0"/>
                  <a:pt x="3494" y="0"/>
                </a:cubicBezTo>
                <a:close/>
              </a:path>
            </a:pathLst>
          </a:custGeom>
          <a:solidFill>
            <a:srgbClr val="414455"/>
          </a:solidFill>
          <a:ln w="12700">
            <a:miter lim="400000"/>
          </a:ln>
        </p:spPr>
        <p:txBody>
          <a:bodyPr lIns="45719" rIns="45719"/>
          <a:lstStyle/>
          <a:p>
            <a:endParaRPr/>
          </a:p>
        </p:txBody>
      </p:sp>
      <p:sp>
        <p:nvSpPr>
          <p:cNvPr id="605" name="Freeform 27"/>
          <p:cNvSpPr/>
          <p:nvPr/>
        </p:nvSpPr>
        <p:spPr>
          <a:xfrm>
            <a:off x="7652481" y="2419840"/>
            <a:ext cx="265130" cy="1159100"/>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362"/>
                  <a:pt x="21600" y="797"/>
                </a:cubicBezTo>
                <a:cubicBezTo>
                  <a:pt x="21600" y="17251"/>
                  <a:pt x="21600" y="17251"/>
                  <a:pt x="21600" y="17251"/>
                </a:cubicBezTo>
                <a:cubicBezTo>
                  <a:pt x="21600" y="21600"/>
                  <a:pt x="21600" y="21600"/>
                  <a:pt x="21600" y="21600"/>
                </a:cubicBezTo>
                <a:cubicBezTo>
                  <a:pt x="0" y="21600"/>
                  <a:pt x="0" y="21600"/>
                  <a:pt x="0" y="21600"/>
                </a:cubicBezTo>
                <a:cubicBezTo>
                  <a:pt x="0" y="17251"/>
                  <a:pt x="0" y="17251"/>
                  <a:pt x="0" y="17251"/>
                </a:cubicBezTo>
                <a:cubicBezTo>
                  <a:pt x="0" y="797"/>
                  <a:pt x="0" y="797"/>
                  <a:pt x="0" y="797"/>
                </a:cubicBezTo>
                <a:cubicBezTo>
                  <a:pt x="0" y="362"/>
                  <a:pt x="1588" y="0"/>
                  <a:pt x="3494" y="0"/>
                </a:cubicBezTo>
                <a:close/>
              </a:path>
            </a:pathLst>
          </a:custGeom>
          <a:solidFill>
            <a:srgbClr val="414455"/>
          </a:solidFill>
          <a:ln w="12700">
            <a:miter lim="400000"/>
          </a:ln>
        </p:spPr>
        <p:txBody>
          <a:bodyPr lIns="45719" rIns="45719"/>
          <a:lstStyle/>
          <a:p>
            <a:endParaRPr/>
          </a:p>
        </p:txBody>
      </p:sp>
      <p:sp>
        <p:nvSpPr>
          <p:cNvPr id="606" name="Freeform 28"/>
          <p:cNvSpPr/>
          <p:nvPr/>
        </p:nvSpPr>
        <p:spPr>
          <a:xfrm>
            <a:off x="7311807" y="2749997"/>
            <a:ext cx="265130" cy="828941"/>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507"/>
                  <a:pt x="21600" y="1115"/>
                </a:cubicBezTo>
                <a:cubicBezTo>
                  <a:pt x="21600" y="21600"/>
                  <a:pt x="21600" y="21600"/>
                  <a:pt x="21600" y="21600"/>
                </a:cubicBezTo>
                <a:cubicBezTo>
                  <a:pt x="0" y="21600"/>
                  <a:pt x="0" y="21600"/>
                  <a:pt x="0" y="21600"/>
                </a:cubicBezTo>
                <a:cubicBezTo>
                  <a:pt x="0" y="1115"/>
                  <a:pt x="0" y="1115"/>
                  <a:pt x="0" y="1115"/>
                </a:cubicBezTo>
                <a:cubicBezTo>
                  <a:pt x="0" y="507"/>
                  <a:pt x="1588" y="0"/>
                  <a:pt x="3494" y="0"/>
                </a:cubicBezTo>
                <a:close/>
              </a:path>
            </a:pathLst>
          </a:custGeom>
          <a:solidFill>
            <a:srgbClr val="414455"/>
          </a:solidFill>
          <a:ln w="12700">
            <a:miter lim="400000"/>
          </a:ln>
        </p:spPr>
        <p:txBody>
          <a:bodyPr lIns="45719" rIns="45719"/>
          <a:lstStyle/>
          <a:p>
            <a:endParaRPr/>
          </a:p>
        </p:txBody>
      </p:sp>
      <p:sp>
        <p:nvSpPr>
          <p:cNvPr id="607" name="Freeform 29"/>
          <p:cNvSpPr/>
          <p:nvPr/>
        </p:nvSpPr>
        <p:spPr>
          <a:xfrm>
            <a:off x="6971131" y="3092910"/>
            <a:ext cx="266554" cy="486029"/>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864"/>
                  <a:pt x="21600" y="1901"/>
                </a:cubicBezTo>
                <a:cubicBezTo>
                  <a:pt x="21600" y="21600"/>
                  <a:pt x="21600" y="21600"/>
                  <a:pt x="21600" y="21600"/>
                </a:cubicBezTo>
                <a:cubicBezTo>
                  <a:pt x="0" y="21600"/>
                  <a:pt x="0" y="21600"/>
                  <a:pt x="0" y="21600"/>
                </a:cubicBezTo>
                <a:cubicBezTo>
                  <a:pt x="0" y="1901"/>
                  <a:pt x="0" y="1901"/>
                  <a:pt x="0" y="1901"/>
                </a:cubicBezTo>
                <a:cubicBezTo>
                  <a:pt x="0" y="864"/>
                  <a:pt x="1588" y="0"/>
                  <a:pt x="3494" y="0"/>
                </a:cubicBezTo>
                <a:close/>
              </a:path>
            </a:pathLst>
          </a:custGeom>
          <a:solidFill>
            <a:srgbClr val="414455"/>
          </a:solidFill>
          <a:ln w="12700">
            <a:miter lim="400000"/>
          </a:ln>
        </p:spPr>
        <p:txBody>
          <a:bodyPr lIns="45719" rIns="45719"/>
          <a:lstStyle/>
          <a:p>
            <a:endParaRPr/>
          </a:p>
        </p:txBody>
      </p:sp>
      <p:sp>
        <p:nvSpPr>
          <p:cNvPr id="608" name="Freeform 30"/>
          <p:cNvSpPr/>
          <p:nvPr/>
        </p:nvSpPr>
        <p:spPr>
          <a:xfrm>
            <a:off x="8888324"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7788" y="0"/>
                  <a:pt x="17788" y="0"/>
                  <a:pt x="17788"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09" name="Freeform 31"/>
          <p:cNvSpPr/>
          <p:nvPr/>
        </p:nvSpPr>
        <p:spPr>
          <a:xfrm>
            <a:off x="9224723" y="1957900"/>
            <a:ext cx="266554"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10" name="Freeform 32"/>
          <p:cNvSpPr/>
          <p:nvPr/>
        </p:nvSpPr>
        <p:spPr>
          <a:xfrm>
            <a:off x="9565399"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11" name="Freeform 33"/>
          <p:cNvSpPr/>
          <p:nvPr/>
        </p:nvSpPr>
        <p:spPr>
          <a:xfrm>
            <a:off x="9906075" y="1957900"/>
            <a:ext cx="265130" cy="1621038"/>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59"/>
                  <a:pt x="21600" y="570"/>
                </a:cubicBezTo>
                <a:cubicBezTo>
                  <a:pt x="21600" y="12328"/>
                  <a:pt x="21600" y="12328"/>
                  <a:pt x="21600" y="12328"/>
                </a:cubicBezTo>
                <a:cubicBezTo>
                  <a:pt x="21600" y="21600"/>
                  <a:pt x="21600" y="21600"/>
                  <a:pt x="21600" y="21600"/>
                </a:cubicBezTo>
                <a:cubicBezTo>
                  <a:pt x="0" y="21600"/>
                  <a:pt x="0" y="21600"/>
                  <a:pt x="0" y="21600"/>
                </a:cubicBezTo>
                <a:cubicBezTo>
                  <a:pt x="0" y="12328"/>
                  <a:pt x="0" y="12328"/>
                  <a:pt x="0" y="12328"/>
                </a:cubicBezTo>
                <a:cubicBezTo>
                  <a:pt x="0" y="570"/>
                  <a:pt x="0" y="570"/>
                  <a:pt x="0" y="570"/>
                </a:cubicBezTo>
                <a:cubicBezTo>
                  <a:pt x="0" y="259"/>
                  <a:pt x="1588" y="0"/>
                  <a:pt x="3494" y="0"/>
                </a:cubicBezTo>
                <a:close/>
              </a:path>
            </a:pathLst>
          </a:custGeom>
          <a:solidFill>
            <a:srgbClr val="BFBFBF"/>
          </a:solidFill>
          <a:ln w="12700">
            <a:miter lim="400000"/>
          </a:ln>
        </p:spPr>
        <p:txBody>
          <a:bodyPr lIns="45719" rIns="45719"/>
          <a:lstStyle/>
          <a:p>
            <a:endParaRPr/>
          </a:p>
        </p:txBody>
      </p:sp>
      <p:sp>
        <p:nvSpPr>
          <p:cNvPr id="612" name="Freeform 34"/>
          <p:cNvSpPr/>
          <p:nvPr/>
        </p:nvSpPr>
        <p:spPr>
          <a:xfrm>
            <a:off x="9906075" y="2171864"/>
            <a:ext cx="265130" cy="1407075"/>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298"/>
                  <a:pt x="21600" y="656"/>
                </a:cubicBezTo>
                <a:cubicBezTo>
                  <a:pt x="21600" y="14201"/>
                  <a:pt x="21600" y="14201"/>
                  <a:pt x="21600" y="14201"/>
                </a:cubicBezTo>
                <a:cubicBezTo>
                  <a:pt x="21600" y="21600"/>
                  <a:pt x="21600" y="21600"/>
                  <a:pt x="21600" y="21600"/>
                </a:cubicBezTo>
                <a:cubicBezTo>
                  <a:pt x="0" y="21600"/>
                  <a:pt x="0" y="21600"/>
                  <a:pt x="0" y="21600"/>
                </a:cubicBezTo>
                <a:cubicBezTo>
                  <a:pt x="0" y="14201"/>
                  <a:pt x="0" y="14201"/>
                  <a:pt x="0" y="14201"/>
                </a:cubicBezTo>
                <a:cubicBezTo>
                  <a:pt x="0" y="656"/>
                  <a:pt x="0" y="656"/>
                  <a:pt x="0" y="656"/>
                </a:cubicBezTo>
                <a:cubicBezTo>
                  <a:pt x="0" y="298"/>
                  <a:pt x="1588" y="0"/>
                  <a:pt x="3494" y="0"/>
                </a:cubicBezTo>
                <a:close/>
              </a:path>
            </a:pathLst>
          </a:custGeom>
          <a:solidFill>
            <a:srgbClr val="414455"/>
          </a:solidFill>
          <a:ln w="12700">
            <a:miter lim="400000"/>
          </a:ln>
        </p:spPr>
        <p:txBody>
          <a:bodyPr lIns="45719" rIns="45719"/>
          <a:lstStyle/>
          <a:p>
            <a:endParaRPr/>
          </a:p>
        </p:txBody>
      </p:sp>
      <p:sp>
        <p:nvSpPr>
          <p:cNvPr id="613" name="Freeform 35"/>
          <p:cNvSpPr/>
          <p:nvPr/>
        </p:nvSpPr>
        <p:spPr>
          <a:xfrm>
            <a:off x="9565399" y="2295144"/>
            <a:ext cx="265130" cy="1283793"/>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327"/>
                  <a:pt x="21600" y="720"/>
                </a:cubicBezTo>
                <a:cubicBezTo>
                  <a:pt x="21600" y="15578"/>
                  <a:pt x="21600" y="15578"/>
                  <a:pt x="21600" y="15578"/>
                </a:cubicBezTo>
                <a:cubicBezTo>
                  <a:pt x="21600" y="21600"/>
                  <a:pt x="21600" y="21600"/>
                  <a:pt x="21600" y="21600"/>
                </a:cubicBezTo>
                <a:cubicBezTo>
                  <a:pt x="0" y="21600"/>
                  <a:pt x="0" y="21600"/>
                  <a:pt x="0" y="21600"/>
                </a:cubicBezTo>
                <a:cubicBezTo>
                  <a:pt x="0" y="15578"/>
                  <a:pt x="0" y="15578"/>
                  <a:pt x="0" y="15578"/>
                </a:cubicBezTo>
                <a:cubicBezTo>
                  <a:pt x="0" y="720"/>
                  <a:pt x="0" y="720"/>
                  <a:pt x="0" y="720"/>
                </a:cubicBezTo>
                <a:cubicBezTo>
                  <a:pt x="0" y="327"/>
                  <a:pt x="1588" y="0"/>
                  <a:pt x="3494" y="0"/>
                </a:cubicBezTo>
                <a:close/>
              </a:path>
            </a:pathLst>
          </a:custGeom>
          <a:solidFill>
            <a:srgbClr val="414455"/>
          </a:solidFill>
          <a:ln w="12700">
            <a:miter lim="400000"/>
          </a:ln>
        </p:spPr>
        <p:txBody>
          <a:bodyPr lIns="45719" rIns="45719"/>
          <a:lstStyle/>
          <a:p>
            <a:endParaRPr/>
          </a:p>
        </p:txBody>
      </p:sp>
      <p:sp>
        <p:nvSpPr>
          <p:cNvPr id="614" name="Freeform 36"/>
          <p:cNvSpPr/>
          <p:nvPr/>
        </p:nvSpPr>
        <p:spPr>
          <a:xfrm>
            <a:off x="9224723" y="3233191"/>
            <a:ext cx="266554" cy="345747"/>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8106" y="0"/>
                  <a:pt x="18106" y="0"/>
                  <a:pt x="18106" y="0"/>
                </a:cubicBezTo>
                <a:cubicBezTo>
                  <a:pt x="20012" y="0"/>
                  <a:pt x="21600" y="1213"/>
                  <a:pt x="21600" y="2670"/>
                </a:cubicBezTo>
                <a:cubicBezTo>
                  <a:pt x="21600" y="21600"/>
                  <a:pt x="21600" y="21600"/>
                  <a:pt x="21600" y="21600"/>
                </a:cubicBezTo>
                <a:cubicBezTo>
                  <a:pt x="0" y="21600"/>
                  <a:pt x="0" y="21600"/>
                  <a:pt x="0" y="21600"/>
                </a:cubicBezTo>
                <a:cubicBezTo>
                  <a:pt x="0" y="2670"/>
                  <a:pt x="0" y="2670"/>
                  <a:pt x="0" y="2670"/>
                </a:cubicBezTo>
                <a:cubicBezTo>
                  <a:pt x="0" y="1213"/>
                  <a:pt x="1588" y="0"/>
                  <a:pt x="3494" y="0"/>
                </a:cubicBezTo>
                <a:close/>
              </a:path>
            </a:pathLst>
          </a:custGeom>
          <a:solidFill>
            <a:srgbClr val="414455"/>
          </a:solidFill>
          <a:ln w="12700">
            <a:miter lim="400000"/>
          </a:ln>
        </p:spPr>
        <p:txBody>
          <a:bodyPr lIns="45719" rIns="45719"/>
          <a:lstStyle/>
          <a:p>
            <a:endParaRPr/>
          </a:p>
        </p:txBody>
      </p:sp>
      <p:sp>
        <p:nvSpPr>
          <p:cNvPr id="615" name="Freeform 37"/>
          <p:cNvSpPr/>
          <p:nvPr/>
        </p:nvSpPr>
        <p:spPr>
          <a:xfrm>
            <a:off x="8888324" y="2591292"/>
            <a:ext cx="266554" cy="987645"/>
          </a:xfrm>
          <a:custGeom>
            <a:avLst/>
            <a:gdLst/>
            <a:ahLst/>
            <a:cxnLst>
              <a:cxn ang="0">
                <a:pos x="wd2" y="hd2"/>
              </a:cxn>
              <a:cxn ang="5400000">
                <a:pos x="wd2" y="hd2"/>
              </a:cxn>
              <a:cxn ang="10800000">
                <a:pos x="wd2" y="hd2"/>
              </a:cxn>
              <a:cxn ang="16200000">
                <a:pos x="wd2" y="hd2"/>
              </a:cxn>
            </a:cxnLst>
            <a:rect l="0" t="0" r="r" b="b"/>
            <a:pathLst>
              <a:path w="21600" h="21600" extrusionOk="0">
                <a:moveTo>
                  <a:pt x="3494" y="0"/>
                </a:moveTo>
                <a:cubicBezTo>
                  <a:pt x="17788" y="0"/>
                  <a:pt x="17788" y="0"/>
                  <a:pt x="17788" y="0"/>
                </a:cubicBezTo>
                <a:cubicBezTo>
                  <a:pt x="20012" y="0"/>
                  <a:pt x="21600" y="425"/>
                  <a:pt x="21600" y="935"/>
                </a:cubicBezTo>
                <a:cubicBezTo>
                  <a:pt x="21600" y="20239"/>
                  <a:pt x="21600" y="20239"/>
                  <a:pt x="21600" y="20239"/>
                </a:cubicBezTo>
                <a:cubicBezTo>
                  <a:pt x="21600" y="21600"/>
                  <a:pt x="21600" y="21600"/>
                  <a:pt x="21600" y="21600"/>
                </a:cubicBezTo>
                <a:cubicBezTo>
                  <a:pt x="0" y="21600"/>
                  <a:pt x="0" y="21600"/>
                  <a:pt x="0" y="21600"/>
                </a:cubicBezTo>
                <a:cubicBezTo>
                  <a:pt x="0" y="20239"/>
                  <a:pt x="0" y="20239"/>
                  <a:pt x="0" y="20239"/>
                </a:cubicBezTo>
                <a:cubicBezTo>
                  <a:pt x="0" y="935"/>
                  <a:pt x="0" y="935"/>
                  <a:pt x="0" y="935"/>
                </a:cubicBezTo>
                <a:cubicBezTo>
                  <a:pt x="0" y="425"/>
                  <a:pt x="1588" y="0"/>
                  <a:pt x="3494" y="0"/>
                </a:cubicBezTo>
                <a:close/>
              </a:path>
            </a:pathLst>
          </a:custGeom>
          <a:solidFill>
            <a:srgbClr val="414455"/>
          </a:solidFill>
          <a:ln w="12700">
            <a:miter lim="400000"/>
          </a:ln>
        </p:spPr>
        <p:txBody>
          <a:bodyPr lIns="45719" rIns="45719"/>
          <a:lstStyle/>
          <a:p>
            <a:endParaRPr/>
          </a:p>
        </p:txBody>
      </p:sp>
      <p:sp>
        <p:nvSpPr>
          <p:cNvPr id="616" name="Oval 38"/>
          <p:cNvSpPr/>
          <p:nvPr/>
        </p:nvSpPr>
        <p:spPr>
          <a:xfrm>
            <a:off x="3621389" y="3849161"/>
            <a:ext cx="672801" cy="671081"/>
          </a:xfrm>
          <a:prstGeom prst="ellipse">
            <a:avLst/>
          </a:prstGeom>
          <a:solidFill>
            <a:srgbClr val="FFFFFF"/>
          </a:solidFill>
          <a:ln w="12700">
            <a:solidFill>
              <a:srgbClr val="414455"/>
            </a:solidFill>
            <a:miter/>
          </a:ln>
        </p:spPr>
        <p:txBody>
          <a:bodyPr lIns="45719" rIns="45719"/>
          <a:lstStyle/>
          <a:p>
            <a:endParaRPr/>
          </a:p>
        </p:txBody>
      </p:sp>
      <p:sp>
        <p:nvSpPr>
          <p:cNvPr id="617" name="Freeform 39"/>
          <p:cNvSpPr/>
          <p:nvPr/>
        </p:nvSpPr>
        <p:spPr>
          <a:xfrm>
            <a:off x="3781500" y="4005067"/>
            <a:ext cx="356857" cy="359266"/>
          </a:xfrm>
          <a:custGeom>
            <a:avLst/>
            <a:gdLst/>
            <a:ahLst/>
            <a:cxnLst>
              <a:cxn ang="0">
                <a:pos x="wd2" y="hd2"/>
              </a:cxn>
              <a:cxn ang="5400000">
                <a:pos x="wd2" y="hd2"/>
              </a:cxn>
              <a:cxn ang="10800000">
                <a:pos x="wd2" y="hd2"/>
              </a:cxn>
              <a:cxn ang="16200000">
                <a:pos x="wd2" y="hd2"/>
              </a:cxn>
            </a:cxnLst>
            <a:rect l="0" t="0" r="r" b="b"/>
            <a:pathLst>
              <a:path w="21600" h="21600" extrusionOk="0">
                <a:moveTo>
                  <a:pt x="1137" y="6331"/>
                </a:moveTo>
                <a:cubicBezTo>
                  <a:pt x="1137" y="6331"/>
                  <a:pt x="1137" y="6331"/>
                  <a:pt x="1137" y="6331"/>
                </a:cubicBezTo>
                <a:cubicBezTo>
                  <a:pt x="1137" y="6331"/>
                  <a:pt x="758" y="6331"/>
                  <a:pt x="758" y="6331"/>
                </a:cubicBezTo>
                <a:cubicBezTo>
                  <a:pt x="1137" y="6331"/>
                  <a:pt x="1137" y="6331"/>
                  <a:pt x="1137" y="6331"/>
                </a:cubicBezTo>
                <a:cubicBezTo>
                  <a:pt x="1137" y="6331"/>
                  <a:pt x="1137" y="6331"/>
                  <a:pt x="1137" y="6331"/>
                </a:cubicBezTo>
                <a:cubicBezTo>
                  <a:pt x="1137" y="6331"/>
                  <a:pt x="1137" y="6331"/>
                  <a:pt x="1137" y="6331"/>
                </a:cubicBezTo>
                <a:close/>
                <a:moveTo>
                  <a:pt x="758" y="6331"/>
                </a:moveTo>
                <a:cubicBezTo>
                  <a:pt x="758" y="6331"/>
                  <a:pt x="758" y="6331"/>
                  <a:pt x="758" y="6331"/>
                </a:cubicBezTo>
                <a:cubicBezTo>
                  <a:pt x="758" y="6331"/>
                  <a:pt x="758" y="6331"/>
                  <a:pt x="758" y="6331"/>
                </a:cubicBezTo>
                <a:cubicBezTo>
                  <a:pt x="758" y="6331"/>
                  <a:pt x="758" y="6331"/>
                  <a:pt x="758" y="6331"/>
                </a:cubicBezTo>
                <a:cubicBezTo>
                  <a:pt x="758" y="6331"/>
                  <a:pt x="758" y="6331"/>
                  <a:pt x="758" y="6331"/>
                </a:cubicBezTo>
                <a:cubicBezTo>
                  <a:pt x="758" y="6331"/>
                  <a:pt x="758" y="6331"/>
                  <a:pt x="758" y="6331"/>
                </a:cubicBezTo>
                <a:close/>
                <a:moveTo>
                  <a:pt x="16295" y="3352"/>
                </a:move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5916" y="3352"/>
                  <a:pt x="15916" y="3352"/>
                  <a:pt x="15916" y="3352"/>
                </a:cubicBezTo>
                <a:cubicBezTo>
                  <a:pt x="15916" y="2979"/>
                  <a:pt x="15916" y="2979"/>
                  <a:pt x="15916" y="2979"/>
                </a:cubicBezTo>
                <a:cubicBezTo>
                  <a:pt x="15916" y="2979"/>
                  <a:pt x="15916" y="2979"/>
                  <a:pt x="15916" y="2979"/>
                </a:cubicBezTo>
                <a:cubicBezTo>
                  <a:pt x="15916" y="2979"/>
                  <a:pt x="15916" y="2979"/>
                  <a:pt x="15916" y="2979"/>
                </a:cubicBezTo>
                <a:cubicBezTo>
                  <a:pt x="15916" y="2979"/>
                  <a:pt x="15916" y="2979"/>
                  <a:pt x="15916" y="2979"/>
                </a:cubicBezTo>
                <a:cubicBezTo>
                  <a:pt x="15916" y="2979"/>
                  <a:pt x="15916" y="2979"/>
                  <a:pt x="15916" y="2979"/>
                </a:cubicBezTo>
                <a:cubicBezTo>
                  <a:pt x="15916" y="3352"/>
                  <a:pt x="15916"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ubicBezTo>
                  <a:pt x="16295" y="3352"/>
                  <a:pt x="16295" y="3352"/>
                  <a:pt x="16295" y="3352"/>
                </a:cubicBezTo>
                <a:close/>
                <a:moveTo>
                  <a:pt x="20842" y="7076"/>
                </a:moveTo>
                <a:cubicBezTo>
                  <a:pt x="21221" y="8193"/>
                  <a:pt x="21600" y="9310"/>
                  <a:pt x="21600" y="10800"/>
                </a:cubicBezTo>
                <a:cubicBezTo>
                  <a:pt x="21600" y="16759"/>
                  <a:pt x="16674" y="21600"/>
                  <a:pt x="10611" y="21600"/>
                </a:cubicBezTo>
                <a:cubicBezTo>
                  <a:pt x="4926" y="21600"/>
                  <a:pt x="0" y="16759"/>
                  <a:pt x="0" y="10800"/>
                </a:cubicBezTo>
                <a:cubicBezTo>
                  <a:pt x="0" y="9310"/>
                  <a:pt x="379" y="7821"/>
                  <a:pt x="758" y="6703"/>
                </a:cubicBezTo>
                <a:cubicBezTo>
                  <a:pt x="758" y="7821"/>
                  <a:pt x="758" y="7821"/>
                  <a:pt x="758" y="7821"/>
                </a:cubicBezTo>
                <a:cubicBezTo>
                  <a:pt x="758" y="7821"/>
                  <a:pt x="758" y="7821"/>
                  <a:pt x="758" y="7821"/>
                </a:cubicBezTo>
                <a:cubicBezTo>
                  <a:pt x="758" y="7821"/>
                  <a:pt x="758" y="7821"/>
                  <a:pt x="758" y="7821"/>
                </a:cubicBezTo>
                <a:cubicBezTo>
                  <a:pt x="758" y="7821"/>
                  <a:pt x="758" y="7821"/>
                  <a:pt x="758" y="7821"/>
                </a:cubicBezTo>
                <a:cubicBezTo>
                  <a:pt x="758" y="7821"/>
                  <a:pt x="758" y="7821"/>
                  <a:pt x="1137" y="7821"/>
                </a:cubicBezTo>
                <a:cubicBezTo>
                  <a:pt x="1137" y="7821"/>
                  <a:pt x="1137" y="7821"/>
                  <a:pt x="1137" y="7821"/>
                </a:cubicBezTo>
                <a:cubicBezTo>
                  <a:pt x="1137" y="7821"/>
                  <a:pt x="1137" y="7821"/>
                  <a:pt x="1137" y="7821"/>
                </a:cubicBezTo>
                <a:cubicBezTo>
                  <a:pt x="1137" y="7821"/>
                  <a:pt x="1137" y="7821"/>
                  <a:pt x="1137" y="7821"/>
                </a:cubicBezTo>
                <a:cubicBezTo>
                  <a:pt x="1137" y="8193"/>
                  <a:pt x="1137" y="8193"/>
                  <a:pt x="1137" y="8193"/>
                </a:cubicBezTo>
                <a:cubicBezTo>
                  <a:pt x="1137" y="8193"/>
                  <a:pt x="1137" y="8193"/>
                  <a:pt x="1137" y="8193"/>
                </a:cubicBezTo>
                <a:cubicBezTo>
                  <a:pt x="1137" y="8193"/>
                  <a:pt x="1137" y="8193"/>
                  <a:pt x="1137" y="8193"/>
                </a:cubicBezTo>
                <a:cubicBezTo>
                  <a:pt x="1137" y="8193"/>
                  <a:pt x="1137" y="8193"/>
                  <a:pt x="1137" y="8193"/>
                </a:cubicBezTo>
                <a:cubicBezTo>
                  <a:pt x="1137" y="8193"/>
                  <a:pt x="1516" y="8193"/>
                  <a:pt x="1516" y="8193"/>
                </a:cubicBezTo>
                <a:cubicBezTo>
                  <a:pt x="1516" y="8193"/>
                  <a:pt x="1516" y="8193"/>
                  <a:pt x="1516" y="8193"/>
                </a:cubicBezTo>
                <a:cubicBezTo>
                  <a:pt x="1516" y="8193"/>
                  <a:pt x="1516" y="8193"/>
                  <a:pt x="1516" y="8193"/>
                </a:cubicBezTo>
                <a:cubicBezTo>
                  <a:pt x="1516" y="8193"/>
                  <a:pt x="1516" y="8193"/>
                  <a:pt x="1516" y="8193"/>
                </a:cubicBezTo>
                <a:cubicBezTo>
                  <a:pt x="1516" y="8193"/>
                  <a:pt x="1516" y="8193"/>
                  <a:pt x="1516" y="8193"/>
                </a:cubicBezTo>
                <a:cubicBezTo>
                  <a:pt x="1516" y="8193"/>
                  <a:pt x="1516" y="8193"/>
                  <a:pt x="1516" y="8193"/>
                </a:cubicBezTo>
                <a:cubicBezTo>
                  <a:pt x="1516" y="8193"/>
                  <a:pt x="1516" y="8193"/>
                  <a:pt x="1516" y="8193"/>
                </a:cubicBezTo>
                <a:cubicBezTo>
                  <a:pt x="1516" y="8566"/>
                  <a:pt x="1516" y="8566"/>
                  <a:pt x="1516" y="8566"/>
                </a:cubicBezTo>
                <a:cubicBezTo>
                  <a:pt x="1516" y="8566"/>
                  <a:pt x="1516" y="8566"/>
                  <a:pt x="1516" y="8566"/>
                </a:cubicBezTo>
                <a:cubicBezTo>
                  <a:pt x="1516" y="8566"/>
                  <a:pt x="1516" y="8566"/>
                  <a:pt x="1516" y="8566"/>
                </a:cubicBezTo>
                <a:cubicBezTo>
                  <a:pt x="1516" y="8566"/>
                  <a:pt x="1516" y="8566"/>
                  <a:pt x="1516" y="8566"/>
                </a:cubicBezTo>
                <a:cubicBezTo>
                  <a:pt x="1516" y="8566"/>
                  <a:pt x="1516" y="8566"/>
                  <a:pt x="1516" y="8566"/>
                </a:cubicBezTo>
                <a:cubicBezTo>
                  <a:pt x="1895" y="8566"/>
                  <a:pt x="1895" y="8566"/>
                  <a:pt x="1895" y="8566"/>
                </a:cubicBezTo>
                <a:cubicBezTo>
                  <a:pt x="1895" y="8566"/>
                  <a:pt x="1895" y="8566"/>
                  <a:pt x="1895" y="8566"/>
                </a:cubicBezTo>
                <a:cubicBezTo>
                  <a:pt x="1895" y="8566"/>
                  <a:pt x="1895" y="8566"/>
                  <a:pt x="1895" y="8566"/>
                </a:cubicBezTo>
                <a:cubicBezTo>
                  <a:pt x="1895" y="8566"/>
                  <a:pt x="1895" y="8566"/>
                  <a:pt x="1895" y="8566"/>
                </a:cubicBezTo>
                <a:cubicBezTo>
                  <a:pt x="1895" y="8566"/>
                  <a:pt x="1895" y="8566"/>
                  <a:pt x="1895" y="8566"/>
                </a:cubicBezTo>
                <a:cubicBezTo>
                  <a:pt x="1895" y="8566"/>
                  <a:pt x="1895" y="8938"/>
                  <a:pt x="1895" y="8938"/>
                </a:cubicBezTo>
                <a:cubicBezTo>
                  <a:pt x="1895" y="8938"/>
                  <a:pt x="1895" y="8938"/>
                  <a:pt x="1895" y="8938"/>
                </a:cubicBezTo>
                <a:cubicBezTo>
                  <a:pt x="1895" y="8938"/>
                  <a:pt x="1895" y="8938"/>
                  <a:pt x="1895" y="8938"/>
                </a:cubicBezTo>
                <a:cubicBezTo>
                  <a:pt x="1895" y="8938"/>
                  <a:pt x="1895" y="8938"/>
                  <a:pt x="1895" y="8938"/>
                </a:cubicBezTo>
                <a:cubicBezTo>
                  <a:pt x="1895" y="8938"/>
                  <a:pt x="1895" y="8938"/>
                  <a:pt x="1895" y="8938"/>
                </a:cubicBezTo>
                <a:cubicBezTo>
                  <a:pt x="1895" y="8938"/>
                  <a:pt x="1895" y="8938"/>
                  <a:pt x="1895" y="8938"/>
                </a:cubicBezTo>
                <a:cubicBezTo>
                  <a:pt x="1895" y="8938"/>
                  <a:pt x="1895" y="8938"/>
                  <a:pt x="1895" y="9310"/>
                </a:cubicBezTo>
                <a:cubicBezTo>
                  <a:pt x="1895" y="9310"/>
                  <a:pt x="1895" y="9310"/>
                  <a:pt x="1895" y="9310"/>
                </a:cubicBezTo>
                <a:cubicBezTo>
                  <a:pt x="1895" y="9310"/>
                  <a:pt x="1895" y="9310"/>
                  <a:pt x="1895" y="9310"/>
                </a:cubicBezTo>
                <a:cubicBezTo>
                  <a:pt x="1895" y="9310"/>
                  <a:pt x="1895" y="9310"/>
                  <a:pt x="1895" y="9310"/>
                </a:cubicBezTo>
                <a:cubicBezTo>
                  <a:pt x="1895" y="9310"/>
                  <a:pt x="1895" y="9310"/>
                  <a:pt x="1895" y="9310"/>
                </a:cubicBezTo>
                <a:cubicBezTo>
                  <a:pt x="1895" y="9310"/>
                  <a:pt x="1895" y="9310"/>
                  <a:pt x="1895" y="9310"/>
                </a:cubicBezTo>
                <a:cubicBezTo>
                  <a:pt x="1895" y="9310"/>
                  <a:pt x="1895" y="9310"/>
                  <a:pt x="1895" y="9310"/>
                </a:cubicBezTo>
                <a:cubicBezTo>
                  <a:pt x="1895" y="9310"/>
                  <a:pt x="1895" y="9310"/>
                  <a:pt x="1895" y="9310"/>
                </a:cubicBezTo>
                <a:cubicBezTo>
                  <a:pt x="2274" y="9310"/>
                  <a:pt x="2274" y="9310"/>
                  <a:pt x="2274" y="9310"/>
                </a:cubicBezTo>
                <a:cubicBezTo>
                  <a:pt x="2274" y="9310"/>
                  <a:pt x="2274" y="9310"/>
                  <a:pt x="2274" y="9310"/>
                </a:cubicBezTo>
                <a:cubicBezTo>
                  <a:pt x="2274" y="9310"/>
                  <a:pt x="2274" y="9310"/>
                  <a:pt x="2274" y="9310"/>
                </a:cubicBezTo>
                <a:cubicBezTo>
                  <a:pt x="2274" y="9310"/>
                  <a:pt x="2274" y="9310"/>
                  <a:pt x="2274" y="9310"/>
                </a:cubicBezTo>
                <a:cubicBezTo>
                  <a:pt x="2274" y="9310"/>
                  <a:pt x="2274" y="9310"/>
                  <a:pt x="2274" y="9310"/>
                </a:cubicBezTo>
                <a:cubicBezTo>
                  <a:pt x="2274" y="9683"/>
                  <a:pt x="2653" y="9683"/>
                  <a:pt x="2653" y="9683"/>
                </a:cubicBezTo>
                <a:cubicBezTo>
                  <a:pt x="2653" y="9683"/>
                  <a:pt x="2653" y="9683"/>
                  <a:pt x="2653" y="9683"/>
                </a:cubicBezTo>
                <a:cubicBezTo>
                  <a:pt x="2653" y="9683"/>
                  <a:pt x="2653" y="9683"/>
                  <a:pt x="2653" y="9683"/>
                </a:cubicBezTo>
                <a:cubicBezTo>
                  <a:pt x="2653" y="9683"/>
                  <a:pt x="2653" y="9683"/>
                  <a:pt x="2653" y="9683"/>
                </a:cubicBezTo>
                <a:cubicBezTo>
                  <a:pt x="2653" y="10055"/>
                  <a:pt x="2653" y="10055"/>
                  <a:pt x="2653" y="10055"/>
                </a:cubicBezTo>
                <a:cubicBezTo>
                  <a:pt x="2653" y="9683"/>
                  <a:pt x="2653" y="9683"/>
                  <a:pt x="2653" y="9683"/>
                </a:cubicBezTo>
                <a:cubicBezTo>
                  <a:pt x="2653" y="9683"/>
                  <a:pt x="2653" y="10055"/>
                  <a:pt x="2653" y="10055"/>
                </a:cubicBezTo>
                <a:cubicBezTo>
                  <a:pt x="2653" y="10055"/>
                  <a:pt x="2653" y="10055"/>
                  <a:pt x="2653" y="10055"/>
                </a:cubicBezTo>
                <a:cubicBezTo>
                  <a:pt x="2653" y="10055"/>
                  <a:pt x="2653" y="10055"/>
                  <a:pt x="2653" y="10055"/>
                </a:cubicBezTo>
                <a:cubicBezTo>
                  <a:pt x="2653" y="10428"/>
                  <a:pt x="2653" y="10428"/>
                  <a:pt x="2653" y="10428"/>
                </a:cubicBezTo>
                <a:cubicBezTo>
                  <a:pt x="2653" y="10428"/>
                  <a:pt x="2653" y="10428"/>
                  <a:pt x="2653" y="10428"/>
                </a:cubicBezTo>
                <a:cubicBezTo>
                  <a:pt x="2653" y="10428"/>
                  <a:pt x="2653" y="10428"/>
                  <a:pt x="2653" y="10428"/>
                </a:cubicBezTo>
                <a:cubicBezTo>
                  <a:pt x="2274" y="10428"/>
                  <a:pt x="2274" y="10428"/>
                  <a:pt x="2274" y="10428"/>
                </a:cubicBezTo>
                <a:cubicBezTo>
                  <a:pt x="2274" y="10428"/>
                  <a:pt x="2274" y="10428"/>
                  <a:pt x="2274" y="10428"/>
                </a:cubicBezTo>
                <a:cubicBezTo>
                  <a:pt x="2274" y="10428"/>
                  <a:pt x="2274" y="10428"/>
                  <a:pt x="2274" y="10800"/>
                </a:cubicBezTo>
                <a:cubicBezTo>
                  <a:pt x="2274" y="10800"/>
                  <a:pt x="2274" y="10800"/>
                  <a:pt x="2274" y="10800"/>
                </a:cubicBezTo>
                <a:cubicBezTo>
                  <a:pt x="2274" y="10800"/>
                  <a:pt x="2274" y="10800"/>
                  <a:pt x="2274" y="10800"/>
                </a:cubicBezTo>
                <a:cubicBezTo>
                  <a:pt x="2274" y="10800"/>
                  <a:pt x="2274" y="10800"/>
                  <a:pt x="2274" y="10800"/>
                </a:cubicBezTo>
                <a:cubicBezTo>
                  <a:pt x="2274" y="10800"/>
                  <a:pt x="2274" y="10800"/>
                  <a:pt x="2274" y="10800"/>
                </a:cubicBezTo>
                <a:cubicBezTo>
                  <a:pt x="2274" y="10800"/>
                  <a:pt x="2274" y="10800"/>
                  <a:pt x="2274" y="10800"/>
                </a:cubicBezTo>
                <a:cubicBezTo>
                  <a:pt x="2274" y="11172"/>
                  <a:pt x="2274" y="11172"/>
                  <a:pt x="2274" y="11172"/>
                </a:cubicBezTo>
                <a:cubicBezTo>
                  <a:pt x="2274" y="11172"/>
                  <a:pt x="2274" y="11172"/>
                  <a:pt x="2274" y="11172"/>
                </a:cubicBezTo>
                <a:cubicBezTo>
                  <a:pt x="2274" y="11172"/>
                  <a:pt x="2274" y="11172"/>
                  <a:pt x="2274" y="11172"/>
                </a:cubicBezTo>
                <a:cubicBezTo>
                  <a:pt x="2274" y="11172"/>
                  <a:pt x="2274" y="11172"/>
                  <a:pt x="2274" y="11172"/>
                </a:cubicBezTo>
                <a:cubicBezTo>
                  <a:pt x="2274" y="11172"/>
                  <a:pt x="2274" y="11172"/>
                  <a:pt x="2274" y="11172"/>
                </a:cubicBezTo>
                <a:cubicBezTo>
                  <a:pt x="2274" y="11172"/>
                  <a:pt x="2274" y="11172"/>
                  <a:pt x="2274" y="11172"/>
                </a:cubicBezTo>
                <a:cubicBezTo>
                  <a:pt x="2274" y="11172"/>
                  <a:pt x="2274" y="11172"/>
                  <a:pt x="2274" y="11545"/>
                </a:cubicBezTo>
                <a:cubicBezTo>
                  <a:pt x="2274" y="11545"/>
                  <a:pt x="2274" y="11545"/>
                  <a:pt x="2274" y="11545"/>
                </a:cubicBezTo>
                <a:cubicBezTo>
                  <a:pt x="2274" y="11545"/>
                  <a:pt x="2274" y="11545"/>
                  <a:pt x="2274" y="11545"/>
                </a:cubicBezTo>
                <a:cubicBezTo>
                  <a:pt x="2274" y="11545"/>
                  <a:pt x="2274" y="11545"/>
                  <a:pt x="2274" y="11545"/>
                </a:cubicBezTo>
                <a:cubicBezTo>
                  <a:pt x="2274" y="11545"/>
                  <a:pt x="2274" y="11545"/>
                  <a:pt x="2274" y="11545"/>
                </a:cubicBezTo>
                <a:cubicBezTo>
                  <a:pt x="2274" y="11917"/>
                  <a:pt x="2274" y="11917"/>
                  <a:pt x="2274" y="11917"/>
                </a:cubicBezTo>
                <a:cubicBezTo>
                  <a:pt x="2274" y="11917"/>
                  <a:pt x="2274" y="11917"/>
                  <a:pt x="2274" y="11917"/>
                </a:cubicBezTo>
                <a:cubicBezTo>
                  <a:pt x="2274" y="11917"/>
                  <a:pt x="2274" y="11917"/>
                  <a:pt x="2274" y="11917"/>
                </a:cubicBezTo>
                <a:cubicBezTo>
                  <a:pt x="2274" y="11917"/>
                  <a:pt x="2274" y="11917"/>
                  <a:pt x="2274" y="11917"/>
                </a:cubicBezTo>
                <a:cubicBezTo>
                  <a:pt x="2274" y="11917"/>
                  <a:pt x="2274" y="12290"/>
                  <a:pt x="2274" y="12290"/>
                </a:cubicBezTo>
                <a:cubicBezTo>
                  <a:pt x="2653" y="12290"/>
                  <a:pt x="2653" y="12290"/>
                  <a:pt x="2653" y="12290"/>
                </a:cubicBezTo>
                <a:cubicBezTo>
                  <a:pt x="2653" y="12290"/>
                  <a:pt x="2653" y="12290"/>
                  <a:pt x="2653" y="12290"/>
                </a:cubicBezTo>
                <a:cubicBezTo>
                  <a:pt x="2653" y="12290"/>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2662"/>
                  <a:pt x="2653" y="12662"/>
                  <a:pt x="2653" y="12662"/>
                </a:cubicBezTo>
                <a:cubicBezTo>
                  <a:pt x="2653" y="13034"/>
                  <a:pt x="2653" y="13034"/>
                  <a:pt x="2653" y="13034"/>
                </a:cubicBezTo>
                <a:cubicBezTo>
                  <a:pt x="2653" y="13034"/>
                  <a:pt x="2653" y="13034"/>
                  <a:pt x="2653" y="13034"/>
                </a:cubicBezTo>
                <a:cubicBezTo>
                  <a:pt x="2653" y="13034"/>
                  <a:pt x="2653" y="13034"/>
                  <a:pt x="2653" y="13034"/>
                </a:cubicBezTo>
                <a:cubicBezTo>
                  <a:pt x="3032" y="13034"/>
                  <a:pt x="3032" y="13034"/>
                  <a:pt x="3032" y="13034"/>
                </a:cubicBezTo>
                <a:cubicBezTo>
                  <a:pt x="3032" y="13034"/>
                  <a:pt x="3032" y="13034"/>
                  <a:pt x="3032" y="13034"/>
                </a:cubicBezTo>
                <a:cubicBezTo>
                  <a:pt x="3032" y="13034"/>
                  <a:pt x="3032" y="13034"/>
                  <a:pt x="3032" y="13034"/>
                </a:cubicBezTo>
                <a:cubicBezTo>
                  <a:pt x="3032" y="13034"/>
                  <a:pt x="3032" y="13034"/>
                  <a:pt x="3032" y="13407"/>
                </a:cubicBezTo>
                <a:cubicBezTo>
                  <a:pt x="3032" y="13407"/>
                  <a:pt x="3032" y="13407"/>
                  <a:pt x="3032" y="13407"/>
                </a:cubicBezTo>
                <a:cubicBezTo>
                  <a:pt x="3032" y="13407"/>
                  <a:pt x="3032" y="13407"/>
                  <a:pt x="3032" y="13407"/>
                </a:cubicBezTo>
                <a:cubicBezTo>
                  <a:pt x="3032" y="13407"/>
                  <a:pt x="3032" y="13407"/>
                  <a:pt x="3032" y="13407"/>
                </a:cubicBezTo>
                <a:cubicBezTo>
                  <a:pt x="3032" y="13407"/>
                  <a:pt x="3032" y="13407"/>
                  <a:pt x="3032" y="13407"/>
                </a:cubicBezTo>
                <a:cubicBezTo>
                  <a:pt x="3032" y="13779"/>
                  <a:pt x="3032" y="13779"/>
                  <a:pt x="3032" y="13779"/>
                </a:cubicBezTo>
                <a:cubicBezTo>
                  <a:pt x="3032" y="13779"/>
                  <a:pt x="3032" y="13779"/>
                  <a:pt x="3032" y="13779"/>
                </a:cubicBezTo>
                <a:cubicBezTo>
                  <a:pt x="3032" y="13779"/>
                  <a:pt x="3032" y="13779"/>
                  <a:pt x="3032" y="13779"/>
                </a:cubicBezTo>
                <a:cubicBezTo>
                  <a:pt x="3032" y="13779"/>
                  <a:pt x="3032" y="13779"/>
                  <a:pt x="3032" y="13779"/>
                </a:cubicBezTo>
                <a:cubicBezTo>
                  <a:pt x="3032" y="13779"/>
                  <a:pt x="3032" y="13779"/>
                  <a:pt x="3032" y="13779"/>
                </a:cubicBezTo>
                <a:cubicBezTo>
                  <a:pt x="3032" y="13779"/>
                  <a:pt x="3032" y="13779"/>
                  <a:pt x="3032" y="13779"/>
                </a:cubicBezTo>
                <a:cubicBezTo>
                  <a:pt x="3032" y="13779"/>
                  <a:pt x="3032" y="13779"/>
                  <a:pt x="3032" y="13779"/>
                </a:cubicBezTo>
                <a:cubicBezTo>
                  <a:pt x="3411" y="13779"/>
                  <a:pt x="3411" y="14152"/>
                  <a:pt x="3411" y="14152"/>
                </a:cubicBezTo>
                <a:cubicBezTo>
                  <a:pt x="3032" y="14152"/>
                  <a:pt x="3032" y="14152"/>
                  <a:pt x="3032" y="14152"/>
                </a:cubicBezTo>
                <a:cubicBezTo>
                  <a:pt x="3411" y="14152"/>
                  <a:pt x="3411" y="14152"/>
                  <a:pt x="3411" y="14152"/>
                </a:cubicBezTo>
                <a:cubicBezTo>
                  <a:pt x="3411" y="14152"/>
                  <a:pt x="3789" y="14152"/>
                  <a:pt x="3789" y="14152"/>
                </a:cubicBezTo>
                <a:cubicBezTo>
                  <a:pt x="3789" y="14152"/>
                  <a:pt x="3789" y="14152"/>
                  <a:pt x="3789" y="14152"/>
                </a:cubicBezTo>
                <a:cubicBezTo>
                  <a:pt x="3789" y="14152"/>
                  <a:pt x="3789" y="14152"/>
                  <a:pt x="3789" y="14152"/>
                </a:cubicBezTo>
                <a:cubicBezTo>
                  <a:pt x="3789" y="14152"/>
                  <a:pt x="3789" y="14152"/>
                  <a:pt x="3789" y="14152"/>
                </a:cubicBezTo>
                <a:cubicBezTo>
                  <a:pt x="3789" y="14524"/>
                  <a:pt x="3789" y="14524"/>
                  <a:pt x="3789" y="14524"/>
                </a:cubicBezTo>
                <a:cubicBezTo>
                  <a:pt x="3789" y="14524"/>
                  <a:pt x="3789" y="14524"/>
                  <a:pt x="3789" y="14524"/>
                </a:cubicBezTo>
                <a:cubicBezTo>
                  <a:pt x="3789" y="14524"/>
                  <a:pt x="3789" y="14524"/>
                  <a:pt x="3789" y="14524"/>
                </a:cubicBezTo>
                <a:cubicBezTo>
                  <a:pt x="3789" y="14524"/>
                  <a:pt x="3789" y="14524"/>
                  <a:pt x="3789" y="14524"/>
                </a:cubicBezTo>
                <a:cubicBezTo>
                  <a:pt x="3789" y="14524"/>
                  <a:pt x="3789" y="14524"/>
                  <a:pt x="3789" y="14524"/>
                </a:cubicBezTo>
                <a:cubicBezTo>
                  <a:pt x="3789" y="14524"/>
                  <a:pt x="3789" y="14524"/>
                  <a:pt x="3789" y="14524"/>
                </a:cubicBezTo>
                <a:cubicBezTo>
                  <a:pt x="3789" y="14524"/>
                  <a:pt x="3789" y="14524"/>
                  <a:pt x="3789" y="14524"/>
                </a:cubicBezTo>
                <a:cubicBezTo>
                  <a:pt x="3789" y="14524"/>
                  <a:pt x="3789" y="14524"/>
                  <a:pt x="4168" y="14524"/>
                </a:cubicBezTo>
                <a:cubicBezTo>
                  <a:pt x="4168" y="14524"/>
                  <a:pt x="4168" y="14524"/>
                  <a:pt x="4168" y="14524"/>
                </a:cubicBezTo>
                <a:cubicBezTo>
                  <a:pt x="4168" y="14524"/>
                  <a:pt x="4168" y="14524"/>
                  <a:pt x="4168" y="14524"/>
                </a:cubicBezTo>
                <a:cubicBezTo>
                  <a:pt x="4168" y="14524"/>
                  <a:pt x="4168" y="14524"/>
                  <a:pt x="4168" y="14524"/>
                </a:cubicBezTo>
                <a:cubicBezTo>
                  <a:pt x="4168" y="14524"/>
                  <a:pt x="4168" y="14524"/>
                  <a:pt x="4168" y="14524"/>
                </a:cubicBezTo>
                <a:cubicBezTo>
                  <a:pt x="4168" y="14524"/>
                  <a:pt x="4168" y="14524"/>
                  <a:pt x="4168" y="14524"/>
                </a:cubicBezTo>
                <a:cubicBezTo>
                  <a:pt x="4168" y="14524"/>
                  <a:pt x="4168" y="14524"/>
                  <a:pt x="4168" y="14524"/>
                </a:cubicBezTo>
                <a:cubicBezTo>
                  <a:pt x="4168" y="14524"/>
                  <a:pt x="4168" y="14524"/>
                  <a:pt x="4168" y="14524"/>
                </a:cubicBezTo>
                <a:cubicBezTo>
                  <a:pt x="4168" y="14524"/>
                  <a:pt x="4168" y="14897"/>
                  <a:pt x="4168" y="14897"/>
                </a:cubicBezTo>
                <a:cubicBezTo>
                  <a:pt x="4168" y="14897"/>
                  <a:pt x="4168" y="14897"/>
                  <a:pt x="4168" y="14897"/>
                </a:cubicBezTo>
                <a:cubicBezTo>
                  <a:pt x="4168" y="14897"/>
                  <a:pt x="4168" y="14897"/>
                  <a:pt x="4168" y="14897"/>
                </a:cubicBezTo>
                <a:cubicBezTo>
                  <a:pt x="4168" y="14897"/>
                  <a:pt x="4168" y="14897"/>
                  <a:pt x="4168" y="14897"/>
                </a:cubicBezTo>
                <a:cubicBezTo>
                  <a:pt x="4168" y="14897"/>
                  <a:pt x="4168" y="14897"/>
                  <a:pt x="4168" y="14897"/>
                </a:cubicBezTo>
                <a:cubicBezTo>
                  <a:pt x="4168" y="14897"/>
                  <a:pt x="4168" y="14897"/>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168" y="15269"/>
                  <a:pt x="4168" y="15269"/>
                  <a:pt x="4168" y="15269"/>
                </a:cubicBezTo>
                <a:cubicBezTo>
                  <a:pt x="4547" y="15269"/>
                  <a:pt x="4547" y="15269"/>
                  <a:pt x="4547" y="15269"/>
                </a:cubicBezTo>
                <a:cubicBezTo>
                  <a:pt x="4547" y="15269"/>
                  <a:pt x="4547" y="15641"/>
                  <a:pt x="4547" y="15641"/>
                </a:cubicBezTo>
                <a:cubicBezTo>
                  <a:pt x="4547" y="15641"/>
                  <a:pt x="4547" y="15641"/>
                  <a:pt x="4547" y="15641"/>
                </a:cubicBezTo>
                <a:cubicBezTo>
                  <a:pt x="4547" y="15641"/>
                  <a:pt x="4547" y="15641"/>
                  <a:pt x="4547" y="15641"/>
                </a:cubicBezTo>
                <a:cubicBezTo>
                  <a:pt x="4547" y="16386"/>
                  <a:pt x="4547" y="16386"/>
                  <a:pt x="4547" y="16386"/>
                </a:cubicBezTo>
                <a:cubicBezTo>
                  <a:pt x="4547" y="16386"/>
                  <a:pt x="4547" y="16386"/>
                  <a:pt x="4547" y="16386"/>
                </a:cubicBezTo>
                <a:cubicBezTo>
                  <a:pt x="4547" y="16386"/>
                  <a:pt x="4547" y="16386"/>
                  <a:pt x="4547" y="16386"/>
                </a:cubicBezTo>
                <a:cubicBezTo>
                  <a:pt x="4547" y="16386"/>
                  <a:pt x="4547" y="16386"/>
                  <a:pt x="4547" y="16386"/>
                </a:cubicBezTo>
                <a:cubicBezTo>
                  <a:pt x="4547" y="16386"/>
                  <a:pt x="4547" y="16759"/>
                  <a:pt x="4547" y="16759"/>
                </a:cubicBezTo>
                <a:cubicBezTo>
                  <a:pt x="4547" y="16759"/>
                  <a:pt x="4547" y="16759"/>
                  <a:pt x="4547" y="16759"/>
                </a:cubicBezTo>
                <a:cubicBezTo>
                  <a:pt x="4547" y="16759"/>
                  <a:pt x="4547" y="16759"/>
                  <a:pt x="4547" y="16759"/>
                </a:cubicBezTo>
                <a:cubicBezTo>
                  <a:pt x="4547" y="16759"/>
                  <a:pt x="4547" y="16759"/>
                  <a:pt x="4547" y="16759"/>
                </a:cubicBezTo>
                <a:cubicBezTo>
                  <a:pt x="4547" y="16759"/>
                  <a:pt x="4547" y="16759"/>
                  <a:pt x="4547" y="16759"/>
                </a:cubicBezTo>
                <a:cubicBezTo>
                  <a:pt x="4547" y="16759"/>
                  <a:pt x="4547" y="16759"/>
                  <a:pt x="4547" y="16759"/>
                </a:cubicBezTo>
                <a:cubicBezTo>
                  <a:pt x="4547" y="16759"/>
                  <a:pt x="4547" y="17131"/>
                  <a:pt x="4547" y="17131"/>
                </a:cubicBezTo>
                <a:cubicBezTo>
                  <a:pt x="4547" y="17131"/>
                  <a:pt x="4547" y="17131"/>
                  <a:pt x="4547" y="17131"/>
                </a:cubicBezTo>
                <a:cubicBezTo>
                  <a:pt x="4547" y="17131"/>
                  <a:pt x="4547" y="17131"/>
                  <a:pt x="4547" y="17131"/>
                </a:cubicBezTo>
                <a:cubicBezTo>
                  <a:pt x="4547" y="17131"/>
                  <a:pt x="4547" y="17131"/>
                  <a:pt x="4547" y="17131"/>
                </a:cubicBezTo>
                <a:cubicBezTo>
                  <a:pt x="4547" y="17131"/>
                  <a:pt x="4547" y="17131"/>
                  <a:pt x="4547" y="17131"/>
                </a:cubicBezTo>
                <a:cubicBezTo>
                  <a:pt x="4547" y="17131"/>
                  <a:pt x="4547" y="17131"/>
                  <a:pt x="4547" y="17131"/>
                </a:cubicBezTo>
                <a:cubicBezTo>
                  <a:pt x="4547" y="17131"/>
                  <a:pt x="4547" y="17131"/>
                  <a:pt x="4547" y="17503"/>
                </a:cubicBezTo>
                <a:cubicBezTo>
                  <a:pt x="4547" y="17503"/>
                  <a:pt x="4547" y="17503"/>
                  <a:pt x="4547" y="17503"/>
                </a:cubicBezTo>
                <a:cubicBezTo>
                  <a:pt x="4547" y="17503"/>
                  <a:pt x="4547" y="17503"/>
                  <a:pt x="4547" y="17503"/>
                </a:cubicBezTo>
                <a:cubicBezTo>
                  <a:pt x="4547" y="17503"/>
                  <a:pt x="4547" y="17503"/>
                  <a:pt x="4547" y="17503"/>
                </a:cubicBezTo>
                <a:cubicBezTo>
                  <a:pt x="4547" y="17503"/>
                  <a:pt x="4547" y="17503"/>
                  <a:pt x="4547" y="17503"/>
                </a:cubicBezTo>
                <a:cubicBezTo>
                  <a:pt x="4547" y="17876"/>
                  <a:pt x="4547" y="17876"/>
                  <a:pt x="4926" y="17876"/>
                </a:cubicBezTo>
                <a:cubicBezTo>
                  <a:pt x="4926" y="17876"/>
                  <a:pt x="4926" y="17876"/>
                  <a:pt x="4926" y="17876"/>
                </a:cubicBezTo>
                <a:cubicBezTo>
                  <a:pt x="4926" y="17876"/>
                  <a:pt x="4926" y="18248"/>
                  <a:pt x="4926" y="18248"/>
                </a:cubicBezTo>
                <a:cubicBezTo>
                  <a:pt x="4926" y="18248"/>
                  <a:pt x="4926" y="18248"/>
                  <a:pt x="4926" y="18248"/>
                </a:cubicBezTo>
                <a:cubicBezTo>
                  <a:pt x="4926" y="18248"/>
                  <a:pt x="4926" y="18248"/>
                  <a:pt x="4926" y="18248"/>
                </a:cubicBezTo>
                <a:cubicBezTo>
                  <a:pt x="4926" y="18248"/>
                  <a:pt x="4926" y="18248"/>
                  <a:pt x="4926" y="18248"/>
                </a:cubicBezTo>
                <a:cubicBezTo>
                  <a:pt x="4926" y="18248"/>
                  <a:pt x="4926" y="18248"/>
                  <a:pt x="4926" y="18248"/>
                </a:cubicBezTo>
                <a:cubicBezTo>
                  <a:pt x="4926" y="18248"/>
                  <a:pt x="4926" y="18248"/>
                  <a:pt x="4926" y="18248"/>
                </a:cubicBezTo>
                <a:cubicBezTo>
                  <a:pt x="4926" y="18248"/>
                  <a:pt x="4926" y="18248"/>
                  <a:pt x="4926" y="18248"/>
                </a:cubicBezTo>
                <a:cubicBezTo>
                  <a:pt x="4926" y="18248"/>
                  <a:pt x="4926" y="18248"/>
                  <a:pt x="4926" y="18248"/>
                </a:cubicBezTo>
                <a:cubicBezTo>
                  <a:pt x="4926" y="18248"/>
                  <a:pt x="4926" y="18248"/>
                  <a:pt x="5305" y="18248"/>
                </a:cubicBezTo>
                <a:cubicBezTo>
                  <a:pt x="5305" y="18248"/>
                  <a:pt x="5305" y="18248"/>
                  <a:pt x="5305" y="18248"/>
                </a:cubicBezTo>
                <a:cubicBezTo>
                  <a:pt x="5305" y="18621"/>
                  <a:pt x="5305" y="18621"/>
                  <a:pt x="5305" y="18621"/>
                </a:cubicBezTo>
                <a:cubicBezTo>
                  <a:pt x="5305" y="18621"/>
                  <a:pt x="5305" y="18621"/>
                  <a:pt x="5305" y="18621"/>
                </a:cubicBezTo>
                <a:cubicBezTo>
                  <a:pt x="5305" y="18621"/>
                  <a:pt x="5305" y="18621"/>
                  <a:pt x="5305" y="18621"/>
                </a:cubicBezTo>
                <a:cubicBezTo>
                  <a:pt x="5305" y="18621"/>
                  <a:pt x="5305" y="18621"/>
                  <a:pt x="5305" y="18621"/>
                </a:cubicBezTo>
                <a:cubicBezTo>
                  <a:pt x="5305" y="18621"/>
                  <a:pt x="5305" y="18621"/>
                  <a:pt x="5305" y="18621"/>
                </a:cubicBezTo>
                <a:cubicBezTo>
                  <a:pt x="5684" y="18621"/>
                  <a:pt x="5684" y="18993"/>
                  <a:pt x="5684" y="18993"/>
                </a:cubicBezTo>
                <a:cubicBezTo>
                  <a:pt x="5684" y="18993"/>
                  <a:pt x="5684" y="18993"/>
                  <a:pt x="5684" y="18993"/>
                </a:cubicBezTo>
                <a:cubicBezTo>
                  <a:pt x="5684" y="18993"/>
                  <a:pt x="5684" y="18993"/>
                  <a:pt x="5684" y="18993"/>
                </a:cubicBezTo>
                <a:cubicBezTo>
                  <a:pt x="5684" y="18993"/>
                  <a:pt x="5684" y="18993"/>
                  <a:pt x="5684" y="18993"/>
                </a:cubicBezTo>
                <a:cubicBezTo>
                  <a:pt x="5684" y="18993"/>
                  <a:pt x="5684" y="18993"/>
                  <a:pt x="5684" y="18993"/>
                </a:cubicBezTo>
                <a:cubicBezTo>
                  <a:pt x="5684" y="18993"/>
                  <a:pt x="5684" y="18993"/>
                  <a:pt x="5684" y="18993"/>
                </a:cubicBezTo>
                <a:cubicBezTo>
                  <a:pt x="5684" y="18993"/>
                  <a:pt x="5684" y="18993"/>
                  <a:pt x="5684" y="18993"/>
                </a:cubicBezTo>
                <a:cubicBezTo>
                  <a:pt x="5684" y="18993"/>
                  <a:pt x="5684" y="18993"/>
                  <a:pt x="5684" y="18993"/>
                </a:cubicBezTo>
                <a:cubicBezTo>
                  <a:pt x="5684" y="19366"/>
                  <a:pt x="5684" y="19366"/>
                  <a:pt x="5684" y="19366"/>
                </a:cubicBezTo>
                <a:cubicBezTo>
                  <a:pt x="5684" y="19366"/>
                  <a:pt x="5684" y="19366"/>
                  <a:pt x="5684" y="19366"/>
                </a:cubicBezTo>
                <a:cubicBezTo>
                  <a:pt x="5684" y="19366"/>
                  <a:pt x="5684" y="19366"/>
                  <a:pt x="5684" y="19366"/>
                </a:cubicBezTo>
                <a:cubicBezTo>
                  <a:pt x="5684" y="19366"/>
                  <a:pt x="5684" y="19366"/>
                  <a:pt x="5684"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366"/>
                  <a:pt x="6063" y="19366"/>
                  <a:pt x="6063" y="19366"/>
                </a:cubicBezTo>
                <a:cubicBezTo>
                  <a:pt x="6063" y="19738"/>
                  <a:pt x="6063" y="19738"/>
                  <a:pt x="6063" y="19738"/>
                </a:cubicBezTo>
                <a:cubicBezTo>
                  <a:pt x="6442" y="19738"/>
                  <a:pt x="6442" y="19738"/>
                  <a:pt x="6442" y="19738"/>
                </a:cubicBezTo>
                <a:cubicBezTo>
                  <a:pt x="6442" y="19738"/>
                  <a:pt x="6442" y="19738"/>
                  <a:pt x="6442" y="19738"/>
                </a:cubicBezTo>
                <a:cubicBezTo>
                  <a:pt x="6442" y="19738"/>
                  <a:pt x="6442" y="19738"/>
                  <a:pt x="6442" y="19738"/>
                </a:cubicBezTo>
                <a:cubicBezTo>
                  <a:pt x="6442" y="19738"/>
                  <a:pt x="6442" y="19738"/>
                  <a:pt x="6442" y="19738"/>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9366"/>
                  <a:pt x="6442" y="19366"/>
                  <a:pt x="6442" y="19366"/>
                </a:cubicBezTo>
                <a:cubicBezTo>
                  <a:pt x="6442" y="18993"/>
                  <a:pt x="6442" y="18993"/>
                  <a:pt x="6442" y="18993"/>
                </a:cubicBezTo>
                <a:cubicBezTo>
                  <a:pt x="6442" y="18993"/>
                  <a:pt x="6442" y="18993"/>
                  <a:pt x="6442" y="18993"/>
                </a:cubicBezTo>
                <a:cubicBezTo>
                  <a:pt x="6442" y="18993"/>
                  <a:pt x="6442" y="18993"/>
                  <a:pt x="6442" y="18993"/>
                </a:cubicBezTo>
                <a:cubicBezTo>
                  <a:pt x="6442" y="18993"/>
                  <a:pt x="6442" y="18993"/>
                  <a:pt x="6442" y="18993"/>
                </a:cubicBezTo>
                <a:cubicBezTo>
                  <a:pt x="6442" y="18993"/>
                  <a:pt x="6442" y="18993"/>
                  <a:pt x="6442" y="18993"/>
                </a:cubicBezTo>
                <a:cubicBezTo>
                  <a:pt x="6442" y="18993"/>
                  <a:pt x="6442" y="18993"/>
                  <a:pt x="6442" y="18993"/>
                </a:cubicBezTo>
                <a:cubicBezTo>
                  <a:pt x="6442" y="18993"/>
                  <a:pt x="6442" y="18993"/>
                  <a:pt x="6442" y="18993"/>
                </a:cubicBezTo>
                <a:cubicBezTo>
                  <a:pt x="6442" y="18993"/>
                  <a:pt x="6442" y="18621"/>
                  <a:pt x="6442" y="18621"/>
                </a:cubicBezTo>
                <a:cubicBezTo>
                  <a:pt x="6442" y="18621"/>
                  <a:pt x="6442" y="18621"/>
                  <a:pt x="6442" y="18621"/>
                </a:cubicBezTo>
                <a:cubicBezTo>
                  <a:pt x="6442" y="18621"/>
                  <a:pt x="6442" y="18621"/>
                  <a:pt x="6442" y="18621"/>
                </a:cubicBezTo>
                <a:cubicBezTo>
                  <a:pt x="6442" y="18621"/>
                  <a:pt x="6442" y="18621"/>
                  <a:pt x="6442" y="18621"/>
                </a:cubicBezTo>
                <a:cubicBezTo>
                  <a:pt x="6442" y="18621"/>
                  <a:pt x="6442" y="18621"/>
                  <a:pt x="6442" y="18248"/>
                </a:cubicBezTo>
                <a:cubicBezTo>
                  <a:pt x="6442"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8248"/>
                  <a:pt x="6063" y="18248"/>
                  <a:pt x="6063" y="18248"/>
                </a:cubicBezTo>
                <a:cubicBezTo>
                  <a:pt x="6063"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442" y="17876"/>
                </a:cubicBezTo>
                <a:cubicBezTo>
                  <a:pt x="6442" y="17876"/>
                  <a:pt x="6442" y="17876"/>
                  <a:pt x="6821" y="17876"/>
                </a:cubicBezTo>
                <a:cubicBezTo>
                  <a:pt x="6821" y="17876"/>
                  <a:pt x="6821" y="17503"/>
                  <a:pt x="6821" y="17503"/>
                </a:cubicBezTo>
                <a:cubicBezTo>
                  <a:pt x="6821" y="17503"/>
                  <a:pt x="6821" y="17503"/>
                  <a:pt x="6821" y="17503"/>
                </a:cubicBezTo>
                <a:cubicBezTo>
                  <a:pt x="6821" y="17503"/>
                  <a:pt x="6821" y="17131"/>
                  <a:pt x="6821" y="17131"/>
                </a:cubicBezTo>
                <a:cubicBezTo>
                  <a:pt x="6821" y="17131"/>
                  <a:pt x="6821" y="17131"/>
                  <a:pt x="6821" y="17131"/>
                </a:cubicBezTo>
                <a:cubicBezTo>
                  <a:pt x="6821" y="17131"/>
                  <a:pt x="6821" y="17131"/>
                  <a:pt x="6821" y="17131"/>
                </a:cubicBezTo>
                <a:cubicBezTo>
                  <a:pt x="6821" y="17131"/>
                  <a:pt x="6821" y="17131"/>
                  <a:pt x="6821" y="17131"/>
                </a:cubicBezTo>
                <a:cubicBezTo>
                  <a:pt x="6442" y="17131"/>
                  <a:pt x="6442" y="17131"/>
                  <a:pt x="6442" y="17131"/>
                </a:cubicBezTo>
                <a:cubicBezTo>
                  <a:pt x="6442" y="17131"/>
                  <a:pt x="6442" y="17131"/>
                  <a:pt x="6442" y="17131"/>
                </a:cubicBezTo>
                <a:cubicBezTo>
                  <a:pt x="6821" y="17131"/>
                  <a:pt x="6821" y="17131"/>
                  <a:pt x="6821" y="17131"/>
                </a:cubicBezTo>
                <a:cubicBezTo>
                  <a:pt x="6821" y="17131"/>
                  <a:pt x="6821" y="17131"/>
                  <a:pt x="6821" y="17131"/>
                </a:cubicBezTo>
                <a:cubicBezTo>
                  <a:pt x="6821" y="17131"/>
                  <a:pt x="6821" y="17131"/>
                  <a:pt x="6821" y="17131"/>
                </a:cubicBezTo>
                <a:cubicBezTo>
                  <a:pt x="6821" y="17131"/>
                  <a:pt x="6821" y="17131"/>
                  <a:pt x="6821" y="17131"/>
                </a:cubicBezTo>
                <a:cubicBezTo>
                  <a:pt x="7200" y="17131"/>
                  <a:pt x="7200" y="17131"/>
                  <a:pt x="7200" y="17131"/>
                </a:cubicBezTo>
                <a:cubicBezTo>
                  <a:pt x="7200" y="17131"/>
                  <a:pt x="7200" y="17131"/>
                  <a:pt x="7200" y="17131"/>
                </a:cubicBezTo>
                <a:cubicBezTo>
                  <a:pt x="7200" y="17131"/>
                  <a:pt x="7200" y="16759"/>
                  <a:pt x="7200" y="16759"/>
                </a:cubicBezTo>
                <a:cubicBezTo>
                  <a:pt x="7200" y="16759"/>
                  <a:pt x="7200" y="16759"/>
                  <a:pt x="7200" y="16759"/>
                </a:cubicBezTo>
                <a:cubicBezTo>
                  <a:pt x="7200" y="16759"/>
                  <a:pt x="7200" y="16759"/>
                  <a:pt x="7200" y="16759"/>
                </a:cubicBezTo>
                <a:cubicBezTo>
                  <a:pt x="7200" y="16759"/>
                  <a:pt x="7200" y="16759"/>
                  <a:pt x="7200" y="16759"/>
                </a:cubicBezTo>
                <a:cubicBezTo>
                  <a:pt x="7200" y="16759"/>
                  <a:pt x="7200" y="16759"/>
                  <a:pt x="7200" y="16759"/>
                </a:cubicBezTo>
                <a:cubicBezTo>
                  <a:pt x="7200" y="16759"/>
                  <a:pt x="7200" y="16759"/>
                  <a:pt x="7200" y="16759"/>
                </a:cubicBezTo>
                <a:cubicBezTo>
                  <a:pt x="7200" y="16759"/>
                  <a:pt x="7200" y="16759"/>
                  <a:pt x="7579" y="16386"/>
                </a:cubicBezTo>
                <a:cubicBezTo>
                  <a:pt x="7579" y="16386"/>
                  <a:pt x="7579" y="16386"/>
                  <a:pt x="7579" y="16386"/>
                </a:cubicBezTo>
                <a:cubicBezTo>
                  <a:pt x="7579" y="15641"/>
                  <a:pt x="7579" y="15641"/>
                  <a:pt x="7579" y="15641"/>
                </a:cubicBezTo>
                <a:cubicBezTo>
                  <a:pt x="7579" y="15641"/>
                  <a:pt x="7579" y="15641"/>
                  <a:pt x="7579" y="15641"/>
                </a:cubicBezTo>
                <a:cubicBezTo>
                  <a:pt x="7579" y="15641"/>
                  <a:pt x="7579" y="15641"/>
                  <a:pt x="7579" y="15641"/>
                </a:cubicBezTo>
                <a:cubicBezTo>
                  <a:pt x="7579" y="15641"/>
                  <a:pt x="7579" y="15641"/>
                  <a:pt x="7579" y="15641"/>
                </a:cubicBezTo>
                <a:cubicBezTo>
                  <a:pt x="7579" y="15641"/>
                  <a:pt x="7579" y="15641"/>
                  <a:pt x="7579" y="15641"/>
                </a:cubicBezTo>
                <a:cubicBezTo>
                  <a:pt x="7579" y="15641"/>
                  <a:pt x="7579" y="15641"/>
                  <a:pt x="7579" y="15641"/>
                </a:cubicBezTo>
                <a:cubicBezTo>
                  <a:pt x="7579" y="15641"/>
                  <a:pt x="7579" y="15641"/>
                  <a:pt x="7579" y="15269"/>
                </a:cubicBezTo>
                <a:cubicBezTo>
                  <a:pt x="7579" y="15269"/>
                  <a:pt x="7579" y="15269"/>
                  <a:pt x="7579" y="15269"/>
                </a:cubicBezTo>
                <a:cubicBezTo>
                  <a:pt x="7579" y="15269"/>
                  <a:pt x="7579" y="15269"/>
                  <a:pt x="7579" y="15269"/>
                </a:cubicBezTo>
                <a:cubicBezTo>
                  <a:pt x="7958" y="15269"/>
                  <a:pt x="7958" y="15269"/>
                  <a:pt x="7958" y="15269"/>
                </a:cubicBezTo>
                <a:cubicBezTo>
                  <a:pt x="7958" y="15269"/>
                  <a:pt x="7958" y="15269"/>
                  <a:pt x="7958" y="15269"/>
                </a:cubicBezTo>
                <a:cubicBezTo>
                  <a:pt x="7958" y="15269"/>
                  <a:pt x="7958" y="15269"/>
                  <a:pt x="7958"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5269"/>
                  <a:pt x="8337" y="15269"/>
                </a:cubicBezTo>
                <a:cubicBezTo>
                  <a:pt x="8337" y="15269"/>
                  <a:pt x="8337" y="14897"/>
                  <a:pt x="8337" y="14897"/>
                </a:cubicBezTo>
                <a:cubicBezTo>
                  <a:pt x="8337" y="14897"/>
                  <a:pt x="8337" y="14897"/>
                  <a:pt x="8337" y="14897"/>
                </a:cubicBezTo>
                <a:cubicBezTo>
                  <a:pt x="8337" y="14897"/>
                  <a:pt x="8337" y="14897"/>
                  <a:pt x="8716" y="14897"/>
                </a:cubicBezTo>
                <a:cubicBezTo>
                  <a:pt x="8716" y="14897"/>
                  <a:pt x="8716" y="14897"/>
                  <a:pt x="8716" y="14897"/>
                </a:cubicBezTo>
                <a:cubicBezTo>
                  <a:pt x="8716" y="14897"/>
                  <a:pt x="8716" y="14897"/>
                  <a:pt x="8716" y="14897"/>
                </a:cubicBezTo>
                <a:cubicBezTo>
                  <a:pt x="8716" y="14897"/>
                  <a:pt x="8716" y="14897"/>
                  <a:pt x="8716" y="14897"/>
                </a:cubicBezTo>
                <a:cubicBezTo>
                  <a:pt x="8716" y="14897"/>
                  <a:pt x="8716" y="14897"/>
                  <a:pt x="8716" y="14897"/>
                </a:cubicBezTo>
                <a:cubicBezTo>
                  <a:pt x="8716" y="14897"/>
                  <a:pt x="8716" y="14897"/>
                  <a:pt x="8716" y="14897"/>
                </a:cubicBezTo>
                <a:cubicBezTo>
                  <a:pt x="8716" y="14897"/>
                  <a:pt x="8716" y="14897"/>
                  <a:pt x="8716" y="14897"/>
                </a:cubicBezTo>
                <a:cubicBezTo>
                  <a:pt x="8716" y="14524"/>
                  <a:pt x="9095" y="14524"/>
                  <a:pt x="9095" y="14524"/>
                </a:cubicBezTo>
                <a:cubicBezTo>
                  <a:pt x="9095" y="14524"/>
                  <a:pt x="9095" y="14524"/>
                  <a:pt x="9095" y="14524"/>
                </a:cubicBezTo>
                <a:cubicBezTo>
                  <a:pt x="9095" y="14524"/>
                  <a:pt x="9095" y="14524"/>
                  <a:pt x="9095" y="14524"/>
                </a:cubicBezTo>
                <a:cubicBezTo>
                  <a:pt x="9095" y="14152"/>
                  <a:pt x="9095" y="14152"/>
                  <a:pt x="9095" y="14152"/>
                </a:cubicBezTo>
                <a:cubicBezTo>
                  <a:pt x="9095" y="14152"/>
                  <a:pt x="9095" y="14152"/>
                  <a:pt x="9095" y="13779"/>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095" y="13407"/>
                  <a:pt x="9095" y="13407"/>
                  <a:pt x="9095" y="13407"/>
                </a:cubicBezTo>
                <a:cubicBezTo>
                  <a:pt x="9474" y="13407"/>
                  <a:pt x="9474" y="13407"/>
                  <a:pt x="9474" y="13407"/>
                </a:cubicBezTo>
                <a:cubicBezTo>
                  <a:pt x="9474" y="13407"/>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474" y="13034"/>
                  <a:pt x="9474" y="13034"/>
                  <a:pt x="9474" y="13034"/>
                </a:cubicBezTo>
                <a:cubicBezTo>
                  <a:pt x="9853" y="12662"/>
                  <a:pt x="9853" y="12662"/>
                  <a:pt x="9853" y="12662"/>
                </a:cubicBezTo>
                <a:cubicBezTo>
                  <a:pt x="9853" y="12662"/>
                  <a:pt x="9853" y="12662"/>
                  <a:pt x="9853" y="12662"/>
                </a:cubicBezTo>
                <a:cubicBezTo>
                  <a:pt x="9853" y="12662"/>
                  <a:pt x="9853" y="12662"/>
                  <a:pt x="9853" y="12662"/>
                </a:cubicBezTo>
                <a:cubicBezTo>
                  <a:pt x="9853" y="12662"/>
                  <a:pt x="9853" y="12662"/>
                  <a:pt x="9853" y="12662"/>
                </a:cubicBezTo>
                <a:cubicBezTo>
                  <a:pt x="9853" y="12290"/>
                  <a:pt x="9853" y="12290"/>
                  <a:pt x="9853" y="12290"/>
                </a:cubicBezTo>
                <a:cubicBezTo>
                  <a:pt x="9853" y="12290"/>
                  <a:pt x="9853" y="12290"/>
                  <a:pt x="9853" y="12290"/>
                </a:cubicBezTo>
                <a:cubicBezTo>
                  <a:pt x="9853" y="12290"/>
                  <a:pt x="9853" y="12290"/>
                  <a:pt x="9853" y="12290"/>
                </a:cubicBezTo>
                <a:cubicBezTo>
                  <a:pt x="9853" y="12290"/>
                  <a:pt x="9853" y="12290"/>
                  <a:pt x="9853" y="12290"/>
                </a:cubicBezTo>
                <a:cubicBezTo>
                  <a:pt x="9853" y="12290"/>
                  <a:pt x="9853" y="12290"/>
                  <a:pt x="9853" y="12290"/>
                </a:cubicBezTo>
                <a:cubicBezTo>
                  <a:pt x="9853" y="12290"/>
                  <a:pt x="9853" y="12290"/>
                  <a:pt x="9853" y="12290"/>
                </a:cubicBezTo>
                <a:cubicBezTo>
                  <a:pt x="9853" y="12290"/>
                  <a:pt x="9853" y="12290"/>
                  <a:pt x="9853" y="12290"/>
                </a:cubicBezTo>
                <a:cubicBezTo>
                  <a:pt x="9853" y="11917"/>
                  <a:pt x="9853" y="11917"/>
                  <a:pt x="9853" y="11917"/>
                </a:cubicBezTo>
                <a:cubicBezTo>
                  <a:pt x="9853" y="11917"/>
                  <a:pt x="9853" y="11917"/>
                  <a:pt x="9853" y="11917"/>
                </a:cubicBezTo>
                <a:cubicBezTo>
                  <a:pt x="9853" y="11917"/>
                  <a:pt x="9853" y="11917"/>
                  <a:pt x="9853" y="11917"/>
                </a:cubicBezTo>
                <a:cubicBezTo>
                  <a:pt x="9853" y="11917"/>
                  <a:pt x="9853" y="11917"/>
                  <a:pt x="9853" y="11917"/>
                </a:cubicBezTo>
                <a:cubicBezTo>
                  <a:pt x="9853" y="11917"/>
                  <a:pt x="9853" y="11917"/>
                  <a:pt x="9853" y="11917"/>
                </a:cubicBezTo>
                <a:cubicBezTo>
                  <a:pt x="9853" y="11917"/>
                  <a:pt x="9853" y="11917"/>
                  <a:pt x="9853" y="11917"/>
                </a:cubicBezTo>
                <a:cubicBezTo>
                  <a:pt x="9853" y="11917"/>
                  <a:pt x="9853" y="11917"/>
                  <a:pt x="9853" y="11917"/>
                </a:cubicBezTo>
                <a:cubicBezTo>
                  <a:pt x="9853" y="11917"/>
                  <a:pt x="9853" y="11917"/>
                  <a:pt x="9474" y="11917"/>
                </a:cubicBezTo>
                <a:cubicBezTo>
                  <a:pt x="9474" y="11917"/>
                  <a:pt x="9474" y="11917"/>
                  <a:pt x="9474" y="11545"/>
                </a:cubicBezTo>
                <a:cubicBezTo>
                  <a:pt x="9474" y="11545"/>
                  <a:pt x="9474" y="11545"/>
                  <a:pt x="9474" y="11545"/>
                </a:cubicBezTo>
                <a:cubicBezTo>
                  <a:pt x="9474" y="11545"/>
                  <a:pt x="9474" y="11545"/>
                  <a:pt x="9474" y="11545"/>
                </a:cubicBezTo>
                <a:cubicBezTo>
                  <a:pt x="9474" y="11545"/>
                  <a:pt x="9474" y="11545"/>
                  <a:pt x="9474" y="11545"/>
                </a:cubicBezTo>
                <a:cubicBezTo>
                  <a:pt x="9095" y="11545"/>
                  <a:pt x="9095" y="11545"/>
                  <a:pt x="9095" y="11545"/>
                </a:cubicBezTo>
                <a:cubicBezTo>
                  <a:pt x="9095" y="11545"/>
                  <a:pt x="9095" y="11545"/>
                  <a:pt x="9095" y="11545"/>
                </a:cubicBezTo>
                <a:cubicBezTo>
                  <a:pt x="9095" y="11545"/>
                  <a:pt x="9095" y="11545"/>
                  <a:pt x="9095" y="11545"/>
                </a:cubicBezTo>
                <a:cubicBezTo>
                  <a:pt x="9095" y="11545"/>
                  <a:pt x="9095" y="11545"/>
                  <a:pt x="9095" y="11545"/>
                </a:cubicBezTo>
                <a:cubicBezTo>
                  <a:pt x="9095" y="11545"/>
                  <a:pt x="9095" y="11545"/>
                  <a:pt x="9095" y="11545"/>
                </a:cubicBezTo>
                <a:cubicBezTo>
                  <a:pt x="9095" y="11545"/>
                  <a:pt x="9095" y="11545"/>
                  <a:pt x="9095" y="11545"/>
                </a:cubicBezTo>
                <a:cubicBezTo>
                  <a:pt x="9095" y="11545"/>
                  <a:pt x="9095" y="11545"/>
                  <a:pt x="9095" y="11545"/>
                </a:cubicBezTo>
                <a:cubicBezTo>
                  <a:pt x="8716" y="11545"/>
                  <a:pt x="8716" y="11545"/>
                  <a:pt x="8716" y="11545"/>
                </a:cubicBezTo>
                <a:cubicBezTo>
                  <a:pt x="8716" y="11545"/>
                  <a:pt x="8716" y="11545"/>
                  <a:pt x="8716" y="11545"/>
                </a:cubicBezTo>
                <a:cubicBezTo>
                  <a:pt x="8716" y="11545"/>
                  <a:pt x="8716" y="11545"/>
                  <a:pt x="8716" y="11545"/>
                </a:cubicBezTo>
                <a:cubicBezTo>
                  <a:pt x="8716" y="11545"/>
                  <a:pt x="8716" y="11545"/>
                  <a:pt x="8716" y="11545"/>
                </a:cubicBezTo>
                <a:cubicBezTo>
                  <a:pt x="8716" y="11172"/>
                  <a:pt x="8716" y="11172"/>
                  <a:pt x="8716" y="11172"/>
                </a:cubicBezTo>
                <a:cubicBezTo>
                  <a:pt x="8716" y="11172"/>
                  <a:pt x="8337" y="11172"/>
                  <a:pt x="8337" y="11172"/>
                </a:cubicBezTo>
                <a:cubicBezTo>
                  <a:pt x="8337" y="11172"/>
                  <a:pt x="8337" y="11172"/>
                  <a:pt x="8337" y="11172"/>
                </a:cubicBezTo>
                <a:cubicBezTo>
                  <a:pt x="8337" y="11172"/>
                  <a:pt x="8337" y="11172"/>
                  <a:pt x="8337" y="11172"/>
                </a:cubicBezTo>
                <a:cubicBezTo>
                  <a:pt x="8337" y="11172"/>
                  <a:pt x="8337" y="11172"/>
                  <a:pt x="8337" y="11172"/>
                </a:cubicBezTo>
                <a:cubicBezTo>
                  <a:pt x="7958" y="11172"/>
                  <a:pt x="7958" y="11172"/>
                  <a:pt x="7958" y="11172"/>
                </a:cubicBezTo>
                <a:cubicBezTo>
                  <a:pt x="7958" y="11172"/>
                  <a:pt x="7958" y="11172"/>
                  <a:pt x="7958" y="11172"/>
                </a:cubicBezTo>
                <a:cubicBezTo>
                  <a:pt x="7958" y="11172"/>
                  <a:pt x="7958" y="11172"/>
                  <a:pt x="7958" y="11172"/>
                </a:cubicBezTo>
                <a:cubicBezTo>
                  <a:pt x="7958" y="11172"/>
                  <a:pt x="7958" y="11172"/>
                  <a:pt x="7958" y="11172"/>
                </a:cubicBezTo>
                <a:cubicBezTo>
                  <a:pt x="7958" y="11172"/>
                  <a:pt x="7958" y="11172"/>
                  <a:pt x="7958" y="11172"/>
                </a:cubicBezTo>
                <a:cubicBezTo>
                  <a:pt x="7958" y="11172"/>
                  <a:pt x="7958" y="11172"/>
                  <a:pt x="7958" y="11172"/>
                </a:cubicBezTo>
                <a:cubicBezTo>
                  <a:pt x="7958" y="11172"/>
                  <a:pt x="7958" y="11172"/>
                  <a:pt x="7579" y="11172"/>
                </a:cubicBezTo>
                <a:cubicBezTo>
                  <a:pt x="7579" y="11172"/>
                  <a:pt x="7579" y="11172"/>
                  <a:pt x="7579" y="11172"/>
                </a:cubicBezTo>
                <a:cubicBezTo>
                  <a:pt x="7579" y="11172"/>
                  <a:pt x="7579" y="11172"/>
                  <a:pt x="7579" y="11172"/>
                </a:cubicBezTo>
                <a:cubicBezTo>
                  <a:pt x="7579" y="11172"/>
                  <a:pt x="7579" y="11172"/>
                  <a:pt x="7579" y="11172"/>
                </a:cubicBezTo>
                <a:cubicBezTo>
                  <a:pt x="7579" y="11172"/>
                  <a:pt x="7579" y="10800"/>
                  <a:pt x="7579" y="10800"/>
                </a:cubicBezTo>
                <a:cubicBezTo>
                  <a:pt x="7579" y="10800"/>
                  <a:pt x="7579" y="10800"/>
                  <a:pt x="7579" y="10800"/>
                </a:cubicBezTo>
                <a:cubicBezTo>
                  <a:pt x="7579" y="10800"/>
                  <a:pt x="7579" y="10800"/>
                  <a:pt x="7579" y="10800"/>
                </a:cubicBezTo>
                <a:cubicBezTo>
                  <a:pt x="7200" y="10800"/>
                  <a:pt x="7200" y="10800"/>
                  <a:pt x="7200" y="10800"/>
                </a:cubicBezTo>
                <a:cubicBezTo>
                  <a:pt x="7200" y="10800"/>
                  <a:pt x="7200" y="10800"/>
                  <a:pt x="7200" y="10800"/>
                </a:cubicBezTo>
                <a:cubicBezTo>
                  <a:pt x="7200" y="10800"/>
                  <a:pt x="7200" y="10800"/>
                  <a:pt x="7200" y="11172"/>
                </a:cubicBezTo>
                <a:cubicBezTo>
                  <a:pt x="7200" y="11172"/>
                  <a:pt x="7200" y="11172"/>
                  <a:pt x="7200" y="11172"/>
                </a:cubicBezTo>
                <a:cubicBezTo>
                  <a:pt x="7200" y="11172"/>
                  <a:pt x="6821" y="11172"/>
                  <a:pt x="6821" y="11172"/>
                </a:cubicBezTo>
                <a:cubicBezTo>
                  <a:pt x="6821" y="11172"/>
                  <a:pt x="6821" y="11172"/>
                  <a:pt x="6821" y="10800"/>
                </a:cubicBezTo>
                <a:cubicBezTo>
                  <a:pt x="6821" y="10800"/>
                  <a:pt x="6821" y="10800"/>
                  <a:pt x="6821" y="10800"/>
                </a:cubicBezTo>
                <a:cubicBezTo>
                  <a:pt x="6821" y="10800"/>
                  <a:pt x="6821" y="10800"/>
                  <a:pt x="6821" y="10800"/>
                </a:cubicBezTo>
                <a:cubicBezTo>
                  <a:pt x="6821" y="10800"/>
                  <a:pt x="6821" y="10800"/>
                  <a:pt x="6821" y="10800"/>
                </a:cubicBezTo>
                <a:cubicBezTo>
                  <a:pt x="6821" y="10800"/>
                  <a:pt x="6821" y="10800"/>
                  <a:pt x="6821" y="10800"/>
                </a:cubicBezTo>
                <a:cubicBezTo>
                  <a:pt x="6821" y="10800"/>
                  <a:pt x="6821" y="10800"/>
                  <a:pt x="6821" y="10800"/>
                </a:cubicBezTo>
                <a:cubicBezTo>
                  <a:pt x="6821" y="10800"/>
                  <a:pt x="6821" y="10800"/>
                  <a:pt x="7200" y="10800"/>
                </a:cubicBezTo>
                <a:cubicBezTo>
                  <a:pt x="7200" y="10800"/>
                  <a:pt x="7200" y="10800"/>
                  <a:pt x="7200" y="10800"/>
                </a:cubicBezTo>
                <a:cubicBezTo>
                  <a:pt x="7200" y="10800"/>
                  <a:pt x="7200" y="10800"/>
                  <a:pt x="7200" y="10800"/>
                </a:cubicBezTo>
                <a:cubicBezTo>
                  <a:pt x="7200" y="10800"/>
                  <a:pt x="7200" y="10800"/>
                  <a:pt x="7200" y="10800"/>
                </a:cubicBezTo>
                <a:cubicBezTo>
                  <a:pt x="7200" y="10800"/>
                  <a:pt x="7200" y="10800"/>
                  <a:pt x="7200" y="10800"/>
                </a:cubicBezTo>
                <a:cubicBezTo>
                  <a:pt x="7200" y="10800"/>
                  <a:pt x="7200" y="10800"/>
                  <a:pt x="7200" y="10800"/>
                </a:cubicBezTo>
                <a:cubicBezTo>
                  <a:pt x="7200" y="10800"/>
                  <a:pt x="7200" y="10800"/>
                  <a:pt x="7200" y="10800"/>
                </a:cubicBezTo>
                <a:cubicBezTo>
                  <a:pt x="7200" y="10800"/>
                  <a:pt x="7200" y="10428"/>
                  <a:pt x="7200" y="10428"/>
                </a:cubicBezTo>
                <a:cubicBezTo>
                  <a:pt x="7200" y="10428"/>
                  <a:pt x="7200" y="10428"/>
                  <a:pt x="7200" y="10428"/>
                </a:cubicBezTo>
                <a:cubicBezTo>
                  <a:pt x="7200" y="10428"/>
                  <a:pt x="7200" y="10428"/>
                  <a:pt x="7200" y="10428"/>
                </a:cubicBezTo>
                <a:cubicBezTo>
                  <a:pt x="6821" y="10428"/>
                  <a:pt x="6821" y="10428"/>
                  <a:pt x="6821" y="10428"/>
                </a:cubicBezTo>
                <a:cubicBezTo>
                  <a:pt x="6821" y="10428"/>
                  <a:pt x="6821" y="10428"/>
                  <a:pt x="6821" y="10428"/>
                </a:cubicBezTo>
                <a:cubicBezTo>
                  <a:pt x="6821" y="10428"/>
                  <a:pt x="6821" y="10428"/>
                  <a:pt x="6821" y="10428"/>
                </a:cubicBezTo>
                <a:cubicBezTo>
                  <a:pt x="6821" y="10428"/>
                  <a:pt x="6821" y="10428"/>
                  <a:pt x="6821" y="10428"/>
                </a:cubicBezTo>
                <a:cubicBezTo>
                  <a:pt x="6821" y="10428"/>
                  <a:pt x="6821" y="10428"/>
                  <a:pt x="6821" y="10428"/>
                </a:cubicBezTo>
                <a:cubicBezTo>
                  <a:pt x="6821" y="10055"/>
                  <a:pt x="6821" y="10055"/>
                  <a:pt x="6821" y="10055"/>
                </a:cubicBezTo>
                <a:cubicBezTo>
                  <a:pt x="6821" y="10055"/>
                  <a:pt x="6821" y="10055"/>
                  <a:pt x="6821" y="10055"/>
                </a:cubicBezTo>
                <a:cubicBezTo>
                  <a:pt x="6821" y="10055"/>
                  <a:pt x="6821" y="10055"/>
                  <a:pt x="6821" y="10055"/>
                </a:cubicBezTo>
                <a:cubicBezTo>
                  <a:pt x="6821" y="10055"/>
                  <a:pt x="6821" y="10055"/>
                  <a:pt x="6821" y="10055"/>
                </a:cubicBezTo>
                <a:cubicBezTo>
                  <a:pt x="6821" y="10055"/>
                  <a:pt x="6821" y="10055"/>
                  <a:pt x="6821" y="10055"/>
                </a:cubicBezTo>
                <a:cubicBezTo>
                  <a:pt x="6821" y="10055"/>
                  <a:pt x="6821" y="10055"/>
                  <a:pt x="6821" y="10055"/>
                </a:cubicBezTo>
                <a:cubicBezTo>
                  <a:pt x="6821" y="10055"/>
                  <a:pt x="6442" y="10055"/>
                  <a:pt x="6442" y="9683"/>
                </a:cubicBezTo>
                <a:cubicBezTo>
                  <a:pt x="6442" y="9683"/>
                  <a:pt x="6442" y="9683"/>
                  <a:pt x="6442" y="9683"/>
                </a:cubicBezTo>
                <a:cubicBezTo>
                  <a:pt x="6442" y="9683"/>
                  <a:pt x="6442" y="9683"/>
                  <a:pt x="6442" y="9683"/>
                </a:cubicBezTo>
                <a:cubicBezTo>
                  <a:pt x="6442" y="9683"/>
                  <a:pt x="6442" y="9683"/>
                  <a:pt x="6442" y="9683"/>
                </a:cubicBezTo>
                <a:cubicBezTo>
                  <a:pt x="6442" y="9683"/>
                  <a:pt x="6442" y="9683"/>
                  <a:pt x="6442" y="9683"/>
                </a:cubicBezTo>
                <a:cubicBezTo>
                  <a:pt x="6063" y="9683"/>
                  <a:pt x="6063" y="9683"/>
                  <a:pt x="6063" y="9683"/>
                </a:cubicBezTo>
                <a:cubicBezTo>
                  <a:pt x="6063" y="9683"/>
                  <a:pt x="6063" y="9683"/>
                  <a:pt x="6063" y="9683"/>
                </a:cubicBezTo>
                <a:cubicBezTo>
                  <a:pt x="6063" y="9683"/>
                  <a:pt x="6063" y="9683"/>
                  <a:pt x="6063" y="9683"/>
                </a:cubicBezTo>
                <a:cubicBezTo>
                  <a:pt x="6063" y="9683"/>
                  <a:pt x="6063" y="9683"/>
                  <a:pt x="6063" y="9683"/>
                </a:cubicBezTo>
                <a:cubicBezTo>
                  <a:pt x="6063" y="9683"/>
                  <a:pt x="6063" y="9683"/>
                  <a:pt x="6063" y="9683"/>
                </a:cubicBezTo>
                <a:cubicBezTo>
                  <a:pt x="5684" y="9683"/>
                  <a:pt x="5684" y="9683"/>
                  <a:pt x="5684" y="9683"/>
                </a:cubicBezTo>
                <a:cubicBezTo>
                  <a:pt x="5684" y="9683"/>
                  <a:pt x="5684" y="9683"/>
                  <a:pt x="5684" y="9310"/>
                </a:cubicBezTo>
                <a:cubicBezTo>
                  <a:pt x="5684" y="9310"/>
                  <a:pt x="5684" y="9310"/>
                  <a:pt x="5684" y="9310"/>
                </a:cubicBezTo>
                <a:cubicBezTo>
                  <a:pt x="5684" y="9310"/>
                  <a:pt x="5684" y="9310"/>
                  <a:pt x="5684" y="9310"/>
                </a:cubicBezTo>
                <a:cubicBezTo>
                  <a:pt x="5684" y="9310"/>
                  <a:pt x="5684" y="9310"/>
                  <a:pt x="5684" y="9310"/>
                </a:cubicBezTo>
                <a:cubicBezTo>
                  <a:pt x="5684" y="9310"/>
                  <a:pt x="5684" y="9310"/>
                  <a:pt x="5684" y="9310"/>
                </a:cubicBezTo>
                <a:cubicBezTo>
                  <a:pt x="5684" y="9310"/>
                  <a:pt x="5684" y="9310"/>
                  <a:pt x="5684" y="9310"/>
                </a:cubicBezTo>
                <a:cubicBezTo>
                  <a:pt x="5684" y="9310"/>
                  <a:pt x="5305" y="9310"/>
                  <a:pt x="5305" y="9310"/>
                </a:cubicBezTo>
                <a:cubicBezTo>
                  <a:pt x="5305" y="9310"/>
                  <a:pt x="5305" y="9310"/>
                  <a:pt x="5305" y="9310"/>
                </a:cubicBezTo>
                <a:cubicBezTo>
                  <a:pt x="5305" y="9310"/>
                  <a:pt x="5305" y="9310"/>
                  <a:pt x="5305" y="9310"/>
                </a:cubicBezTo>
                <a:cubicBezTo>
                  <a:pt x="5305" y="9310"/>
                  <a:pt x="5305" y="9310"/>
                  <a:pt x="4926" y="9310"/>
                </a:cubicBezTo>
                <a:cubicBezTo>
                  <a:pt x="5305" y="9310"/>
                  <a:pt x="5305" y="8938"/>
                  <a:pt x="5305" y="8938"/>
                </a:cubicBezTo>
                <a:cubicBezTo>
                  <a:pt x="5305" y="8938"/>
                  <a:pt x="5305" y="8938"/>
                  <a:pt x="5305" y="8938"/>
                </a:cubicBezTo>
                <a:cubicBezTo>
                  <a:pt x="5305" y="8938"/>
                  <a:pt x="5305" y="8938"/>
                  <a:pt x="5305"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926" y="8938"/>
                  <a:pt x="4926" y="8938"/>
                </a:cubicBezTo>
                <a:cubicBezTo>
                  <a:pt x="4926" y="8938"/>
                  <a:pt x="4547" y="8938"/>
                  <a:pt x="4547" y="8938"/>
                </a:cubicBezTo>
                <a:cubicBezTo>
                  <a:pt x="4547" y="8938"/>
                  <a:pt x="4547" y="8938"/>
                  <a:pt x="4547" y="8938"/>
                </a:cubicBezTo>
                <a:cubicBezTo>
                  <a:pt x="4547" y="8938"/>
                  <a:pt x="4547" y="8938"/>
                  <a:pt x="4547" y="8938"/>
                </a:cubicBezTo>
                <a:cubicBezTo>
                  <a:pt x="4547" y="8938"/>
                  <a:pt x="4547" y="8938"/>
                  <a:pt x="4547" y="8938"/>
                </a:cubicBezTo>
                <a:cubicBezTo>
                  <a:pt x="4547" y="8938"/>
                  <a:pt x="4168" y="8938"/>
                  <a:pt x="4168" y="8938"/>
                </a:cubicBezTo>
                <a:cubicBezTo>
                  <a:pt x="4168" y="8938"/>
                  <a:pt x="4168" y="8566"/>
                  <a:pt x="4168" y="8566"/>
                </a:cubicBezTo>
                <a:cubicBezTo>
                  <a:pt x="4168" y="8566"/>
                  <a:pt x="4168" y="8566"/>
                  <a:pt x="4168" y="8566"/>
                </a:cubicBezTo>
                <a:cubicBezTo>
                  <a:pt x="4168" y="8566"/>
                  <a:pt x="3789" y="8566"/>
                  <a:pt x="3789" y="8566"/>
                </a:cubicBezTo>
                <a:cubicBezTo>
                  <a:pt x="3789" y="8566"/>
                  <a:pt x="3789" y="8566"/>
                  <a:pt x="3789" y="8566"/>
                </a:cubicBezTo>
                <a:cubicBezTo>
                  <a:pt x="3789" y="8566"/>
                  <a:pt x="3789" y="8566"/>
                  <a:pt x="3789" y="8566"/>
                </a:cubicBezTo>
                <a:cubicBezTo>
                  <a:pt x="3789" y="8566"/>
                  <a:pt x="3789" y="8566"/>
                  <a:pt x="3789" y="8566"/>
                </a:cubicBezTo>
                <a:cubicBezTo>
                  <a:pt x="3789" y="8566"/>
                  <a:pt x="3789" y="8566"/>
                  <a:pt x="3789" y="8566"/>
                </a:cubicBezTo>
                <a:cubicBezTo>
                  <a:pt x="3789" y="8566"/>
                  <a:pt x="3789" y="8566"/>
                  <a:pt x="3789" y="8566"/>
                </a:cubicBezTo>
                <a:cubicBezTo>
                  <a:pt x="3789" y="8566"/>
                  <a:pt x="3411" y="8566"/>
                  <a:pt x="3411" y="8566"/>
                </a:cubicBezTo>
                <a:cubicBezTo>
                  <a:pt x="3411" y="8566"/>
                  <a:pt x="3411" y="8566"/>
                  <a:pt x="3411" y="8566"/>
                </a:cubicBezTo>
                <a:cubicBezTo>
                  <a:pt x="3411" y="8566"/>
                  <a:pt x="3411" y="8566"/>
                  <a:pt x="3411" y="8566"/>
                </a:cubicBezTo>
                <a:cubicBezTo>
                  <a:pt x="3411" y="8566"/>
                  <a:pt x="3411" y="8566"/>
                  <a:pt x="3411" y="8566"/>
                </a:cubicBezTo>
                <a:cubicBezTo>
                  <a:pt x="3411" y="8566"/>
                  <a:pt x="3411" y="8566"/>
                  <a:pt x="3411" y="8566"/>
                </a:cubicBezTo>
                <a:cubicBezTo>
                  <a:pt x="3411" y="8566"/>
                  <a:pt x="3411" y="8566"/>
                  <a:pt x="3411" y="8566"/>
                </a:cubicBezTo>
                <a:cubicBezTo>
                  <a:pt x="3411" y="8566"/>
                  <a:pt x="3411" y="8566"/>
                  <a:pt x="3411" y="8566"/>
                </a:cubicBezTo>
                <a:cubicBezTo>
                  <a:pt x="3411" y="8566"/>
                  <a:pt x="3411" y="8566"/>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8938"/>
                  <a:pt x="3032" y="8938"/>
                  <a:pt x="3032" y="8938"/>
                </a:cubicBezTo>
                <a:cubicBezTo>
                  <a:pt x="3032" y="9310"/>
                  <a:pt x="3032" y="9310"/>
                  <a:pt x="3032" y="9310"/>
                </a:cubicBezTo>
                <a:cubicBezTo>
                  <a:pt x="3032" y="9310"/>
                  <a:pt x="3032" y="9310"/>
                  <a:pt x="3032" y="9310"/>
                </a:cubicBezTo>
                <a:cubicBezTo>
                  <a:pt x="3032" y="9310"/>
                  <a:pt x="3032" y="9310"/>
                  <a:pt x="3032" y="9310"/>
                </a:cubicBezTo>
                <a:cubicBezTo>
                  <a:pt x="3032" y="9310"/>
                  <a:pt x="3032" y="9310"/>
                  <a:pt x="3032" y="9310"/>
                </a:cubicBezTo>
                <a:cubicBezTo>
                  <a:pt x="3032" y="9310"/>
                  <a:pt x="3032" y="9310"/>
                  <a:pt x="3032" y="9310"/>
                </a:cubicBezTo>
                <a:cubicBezTo>
                  <a:pt x="3032" y="9310"/>
                  <a:pt x="3032" y="9310"/>
                  <a:pt x="2653" y="9310"/>
                </a:cubicBezTo>
                <a:cubicBezTo>
                  <a:pt x="2653" y="8938"/>
                  <a:pt x="2653" y="8938"/>
                  <a:pt x="2653" y="8938"/>
                </a:cubicBezTo>
                <a:cubicBezTo>
                  <a:pt x="2653" y="8938"/>
                  <a:pt x="2653" y="8938"/>
                  <a:pt x="2653" y="8938"/>
                </a:cubicBezTo>
                <a:cubicBezTo>
                  <a:pt x="2653" y="8938"/>
                  <a:pt x="2653" y="8938"/>
                  <a:pt x="2653" y="8938"/>
                </a:cubicBezTo>
                <a:cubicBezTo>
                  <a:pt x="2653" y="8938"/>
                  <a:pt x="2653" y="8938"/>
                  <a:pt x="2653" y="8938"/>
                </a:cubicBezTo>
                <a:cubicBezTo>
                  <a:pt x="2653" y="8938"/>
                  <a:pt x="2653" y="8938"/>
                  <a:pt x="2653" y="8938"/>
                </a:cubicBezTo>
                <a:cubicBezTo>
                  <a:pt x="2653" y="8938"/>
                  <a:pt x="2653" y="8938"/>
                  <a:pt x="2653" y="8938"/>
                </a:cubicBezTo>
                <a:cubicBezTo>
                  <a:pt x="2653" y="8938"/>
                  <a:pt x="2653" y="8938"/>
                  <a:pt x="2653" y="8938"/>
                </a:cubicBezTo>
                <a:cubicBezTo>
                  <a:pt x="2274" y="8938"/>
                  <a:pt x="2274" y="8938"/>
                  <a:pt x="2274" y="8938"/>
                </a:cubicBezTo>
                <a:cubicBezTo>
                  <a:pt x="2274" y="8938"/>
                  <a:pt x="2274" y="8938"/>
                  <a:pt x="2274" y="8938"/>
                </a:cubicBezTo>
                <a:cubicBezTo>
                  <a:pt x="2274" y="8938"/>
                  <a:pt x="2274" y="8938"/>
                  <a:pt x="2274" y="8938"/>
                </a:cubicBezTo>
                <a:cubicBezTo>
                  <a:pt x="2274" y="8938"/>
                  <a:pt x="2274" y="8938"/>
                  <a:pt x="2274" y="8938"/>
                </a:cubicBezTo>
                <a:cubicBezTo>
                  <a:pt x="2274" y="8938"/>
                  <a:pt x="2274" y="8938"/>
                  <a:pt x="2274" y="8938"/>
                </a:cubicBezTo>
                <a:cubicBezTo>
                  <a:pt x="2274" y="8938"/>
                  <a:pt x="2274" y="8938"/>
                  <a:pt x="2274" y="8938"/>
                </a:cubicBezTo>
                <a:cubicBezTo>
                  <a:pt x="2274" y="8938"/>
                  <a:pt x="2274" y="8938"/>
                  <a:pt x="2274" y="8938"/>
                </a:cubicBezTo>
                <a:cubicBezTo>
                  <a:pt x="2274" y="8938"/>
                  <a:pt x="2274" y="8938"/>
                  <a:pt x="2274" y="8566"/>
                </a:cubicBezTo>
                <a:cubicBezTo>
                  <a:pt x="2274" y="8566"/>
                  <a:pt x="2274" y="8566"/>
                  <a:pt x="2274" y="8566"/>
                </a:cubicBezTo>
                <a:cubicBezTo>
                  <a:pt x="2274" y="8566"/>
                  <a:pt x="2274" y="8566"/>
                  <a:pt x="1895" y="8566"/>
                </a:cubicBezTo>
                <a:cubicBezTo>
                  <a:pt x="2274" y="8566"/>
                  <a:pt x="2274" y="8566"/>
                  <a:pt x="2274" y="8566"/>
                </a:cubicBezTo>
                <a:cubicBezTo>
                  <a:pt x="2274" y="8566"/>
                  <a:pt x="2274" y="8566"/>
                  <a:pt x="2274" y="8566"/>
                </a:cubicBezTo>
                <a:cubicBezTo>
                  <a:pt x="2274" y="8566"/>
                  <a:pt x="2274" y="8566"/>
                  <a:pt x="2274" y="8566"/>
                </a:cubicBezTo>
                <a:cubicBezTo>
                  <a:pt x="2274" y="8566"/>
                  <a:pt x="2274" y="8193"/>
                  <a:pt x="2274" y="8193"/>
                </a:cubicBezTo>
                <a:cubicBezTo>
                  <a:pt x="2274" y="8193"/>
                  <a:pt x="2274" y="8193"/>
                  <a:pt x="2274" y="8193"/>
                </a:cubicBezTo>
                <a:cubicBezTo>
                  <a:pt x="2274" y="8193"/>
                  <a:pt x="2274" y="8193"/>
                  <a:pt x="2274" y="8193"/>
                </a:cubicBezTo>
                <a:cubicBezTo>
                  <a:pt x="2274" y="8193"/>
                  <a:pt x="2274" y="8193"/>
                  <a:pt x="2274" y="8193"/>
                </a:cubicBezTo>
                <a:cubicBezTo>
                  <a:pt x="2274" y="8193"/>
                  <a:pt x="2274" y="8193"/>
                  <a:pt x="2274" y="8193"/>
                </a:cubicBezTo>
                <a:cubicBezTo>
                  <a:pt x="2274" y="7821"/>
                  <a:pt x="2274" y="7821"/>
                  <a:pt x="2274" y="7821"/>
                </a:cubicBezTo>
                <a:cubicBezTo>
                  <a:pt x="2274" y="7821"/>
                  <a:pt x="2274" y="7821"/>
                  <a:pt x="2274" y="7821"/>
                </a:cubicBezTo>
                <a:cubicBezTo>
                  <a:pt x="2274" y="7821"/>
                  <a:pt x="2274" y="7821"/>
                  <a:pt x="2274" y="7821"/>
                </a:cubicBezTo>
                <a:cubicBezTo>
                  <a:pt x="2274" y="7821"/>
                  <a:pt x="2274" y="7821"/>
                  <a:pt x="2274" y="7821"/>
                </a:cubicBezTo>
                <a:cubicBezTo>
                  <a:pt x="2274" y="7821"/>
                  <a:pt x="2274" y="7821"/>
                  <a:pt x="2274" y="7821"/>
                </a:cubicBezTo>
                <a:cubicBezTo>
                  <a:pt x="1895" y="7821"/>
                  <a:pt x="1895" y="7821"/>
                  <a:pt x="1895" y="7821"/>
                </a:cubicBezTo>
                <a:cubicBezTo>
                  <a:pt x="1895" y="7821"/>
                  <a:pt x="1895" y="7821"/>
                  <a:pt x="1895" y="7821"/>
                </a:cubicBezTo>
                <a:cubicBezTo>
                  <a:pt x="1895" y="7821"/>
                  <a:pt x="1895" y="7821"/>
                  <a:pt x="1895" y="7821"/>
                </a:cubicBezTo>
                <a:cubicBezTo>
                  <a:pt x="1895" y="7821"/>
                  <a:pt x="1895" y="7821"/>
                  <a:pt x="1895" y="7821"/>
                </a:cubicBezTo>
                <a:cubicBezTo>
                  <a:pt x="1895" y="7821"/>
                  <a:pt x="1895" y="7821"/>
                  <a:pt x="1895" y="7821"/>
                </a:cubicBezTo>
                <a:cubicBezTo>
                  <a:pt x="1895" y="7821"/>
                  <a:pt x="1895" y="7821"/>
                  <a:pt x="1895" y="7821"/>
                </a:cubicBezTo>
                <a:cubicBezTo>
                  <a:pt x="1895" y="7821"/>
                  <a:pt x="1895" y="7821"/>
                  <a:pt x="1895" y="7821"/>
                </a:cubicBezTo>
                <a:cubicBezTo>
                  <a:pt x="1895" y="7448"/>
                  <a:pt x="1895" y="7448"/>
                  <a:pt x="1895" y="7448"/>
                </a:cubicBezTo>
                <a:cubicBezTo>
                  <a:pt x="1895" y="7448"/>
                  <a:pt x="1895" y="7448"/>
                  <a:pt x="1895" y="7448"/>
                </a:cubicBezTo>
                <a:cubicBezTo>
                  <a:pt x="1895" y="7448"/>
                  <a:pt x="1895" y="7448"/>
                  <a:pt x="1895" y="7448"/>
                </a:cubicBezTo>
                <a:cubicBezTo>
                  <a:pt x="1895" y="7448"/>
                  <a:pt x="1895" y="7448"/>
                  <a:pt x="1895" y="7448"/>
                </a:cubicBezTo>
                <a:cubicBezTo>
                  <a:pt x="1895" y="7448"/>
                  <a:pt x="1895" y="7448"/>
                  <a:pt x="1895" y="7448"/>
                </a:cubicBezTo>
                <a:cubicBezTo>
                  <a:pt x="1895" y="7448"/>
                  <a:pt x="1895" y="7448"/>
                  <a:pt x="1895" y="7448"/>
                </a:cubicBezTo>
                <a:cubicBezTo>
                  <a:pt x="1895" y="7448"/>
                  <a:pt x="1895" y="7448"/>
                  <a:pt x="1895" y="7448"/>
                </a:cubicBezTo>
                <a:cubicBezTo>
                  <a:pt x="2274" y="7448"/>
                  <a:pt x="2274" y="7448"/>
                  <a:pt x="2274" y="7076"/>
                </a:cubicBezTo>
                <a:cubicBezTo>
                  <a:pt x="2274" y="7076"/>
                  <a:pt x="2274" y="7076"/>
                  <a:pt x="2274" y="7076"/>
                </a:cubicBezTo>
                <a:cubicBezTo>
                  <a:pt x="2274" y="7076"/>
                  <a:pt x="2274" y="7076"/>
                  <a:pt x="2274" y="7076"/>
                </a:cubicBezTo>
                <a:cubicBezTo>
                  <a:pt x="2274" y="6703"/>
                  <a:pt x="2274" y="6703"/>
                  <a:pt x="2274" y="6703"/>
                </a:cubicBezTo>
                <a:cubicBezTo>
                  <a:pt x="2274" y="6703"/>
                  <a:pt x="2274" y="6703"/>
                  <a:pt x="2274" y="6703"/>
                </a:cubicBezTo>
                <a:cubicBezTo>
                  <a:pt x="2274" y="6703"/>
                  <a:pt x="2274" y="6703"/>
                  <a:pt x="2274" y="6703"/>
                </a:cubicBezTo>
                <a:cubicBezTo>
                  <a:pt x="1895" y="6703"/>
                  <a:pt x="1895" y="6703"/>
                  <a:pt x="1895" y="6703"/>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895" y="7076"/>
                  <a:pt x="1895" y="7076"/>
                  <a:pt x="1895" y="7076"/>
                </a:cubicBezTo>
                <a:cubicBezTo>
                  <a:pt x="1516" y="7076"/>
                  <a:pt x="1516" y="7076"/>
                  <a:pt x="1516" y="7076"/>
                </a:cubicBezTo>
                <a:cubicBezTo>
                  <a:pt x="1516" y="7076"/>
                  <a:pt x="1516" y="7076"/>
                  <a:pt x="1516" y="7076"/>
                </a:cubicBezTo>
                <a:cubicBezTo>
                  <a:pt x="1516" y="7076"/>
                  <a:pt x="1516" y="7076"/>
                  <a:pt x="1516" y="7076"/>
                </a:cubicBezTo>
                <a:cubicBezTo>
                  <a:pt x="1516" y="7448"/>
                  <a:pt x="1516" y="7448"/>
                  <a:pt x="1516" y="7448"/>
                </a:cubicBezTo>
                <a:cubicBezTo>
                  <a:pt x="1516" y="7448"/>
                  <a:pt x="1516" y="7448"/>
                  <a:pt x="1516" y="7448"/>
                </a:cubicBezTo>
                <a:cubicBezTo>
                  <a:pt x="1516" y="7448"/>
                  <a:pt x="1516" y="7448"/>
                  <a:pt x="1516" y="7448"/>
                </a:cubicBezTo>
                <a:cubicBezTo>
                  <a:pt x="1516" y="7448"/>
                  <a:pt x="1516" y="7448"/>
                  <a:pt x="1516" y="7448"/>
                </a:cubicBezTo>
                <a:cubicBezTo>
                  <a:pt x="1516" y="7076"/>
                  <a:pt x="1516" y="7076"/>
                  <a:pt x="1516" y="7076"/>
                </a:cubicBezTo>
                <a:cubicBezTo>
                  <a:pt x="1516" y="7076"/>
                  <a:pt x="1516" y="7076"/>
                  <a:pt x="1137" y="7076"/>
                </a:cubicBezTo>
                <a:cubicBezTo>
                  <a:pt x="1137" y="7076"/>
                  <a:pt x="1137" y="7076"/>
                  <a:pt x="1137" y="7076"/>
                </a:cubicBezTo>
                <a:cubicBezTo>
                  <a:pt x="1137" y="7076"/>
                  <a:pt x="1137" y="7076"/>
                  <a:pt x="1137" y="7076"/>
                </a:cubicBezTo>
                <a:cubicBezTo>
                  <a:pt x="1137" y="7076"/>
                  <a:pt x="1137" y="7076"/>
                  <a:pt x="1137" y="7076"/>
                </a:cubicBezTo>
                <a:cubicBezTo>
                  <a:pt x="1137" y="7076"/>
                  <a:pt x="1137" y="7076"/>
                  <a:pt x="1137" y="7076"/>
                </a:cubicBezTo>
                <a:cubicBezTo>
                  <a:pt x="1137" y="7076"/>
                  <a:pt x="1137" y="7076"/>
                  <a:pt x="1137" y="7076"/>
                </a:cubicBezTo>
                <a:cubicBezTo>
                  <a:pt x="1137" y="7076"/>
                  <a:pt x="1137" y="7076"/>
                  <a:pt x="1516" y="7076"/>
                </a:cubicBezTo>
                <a:cubicBezTo>
                  <a:pt x="1516" y="7076"/>
                  <a:pt x="1516" y="7076"/>
                  <a:pt x="1516" y="7076"/>
                </a:cubicBezTo>
                <a:cubicBezTo>
                  <a:pt x="1516" y="7076"/>
                  <a:pt x="1516" y="7076"/>
                  <a:pt x="1516" y="7076"/>
                </a:cubicBezTo>
                <a:cubicBezTo>
                  <a:pt x="1516" y="7076"/>
                  <a:pt x="1516" y="7076"/>
                  <a:pt x="1516" y="7076"/>
                </a:cubicBezTo>
                <a:cubicBezTo>
                  <a:pt x="1516" y="7076"/>
                  <a:pt x="1516" y="7076"/>
                  <a:pt x="1516" y="7076"/>
                </a:cubicBezTo>
                <a:cubicBezTo>
                  <a:pt x="1516" y="7076"/>
                  <a:pt x="1516" y="7076"/>
                  <a:pt x="1516" y="7076"/>
                </a:cubicBezTo>
                <a:cubicBezTo>
                  <a:pt x="1516" y="6703"/>
                  <a:pt x="1516" y="6703"/>
                  <a:pt x="1516" y="6703"/>
                </a:cubicBezTo>
                <a:cubicBezTo>
                  <a:pt x="1516" y="6703"/>
                  <a:pt x="1516" y="6703"/>
                  <a:pt x="1516" y="6703"/>
                </a:cubicBezTo>
                <a:cubicBezTo>
                  <a:pt x="1516" y="6703"/>
                  <a:pt x="1516" y="6703"/>
                  <a:pt x="1516" y="6703"/>
                </a:cubicBezTo>
                <a:cubicBezTo>
                  <a:pt x="1516" y="6703"/>
                  <a:pt x="1516" y="6703"/>
                  <a:pt x="1516" y="6703"/>
                </a:cubicBezTo>
                <a:cubicBezTo>
                  <a:pt x="1516" y="6703"/>
                  <a:pt x="1516" y="6703"/>
                  <a:pt x="1516" y="6703"/>
                </a:cubicBezTo>
                <a:cubicBezTo>
                  <a:pt x="1516" y="6703"/>
                  <a:pt x="1516" y="6703"/>
                  <a:pt x="1516" y="6703"/>
                </a:cubicBezTo>
                <a:cubicBezTo>
                  <a:pt x="1516" y="6703"/>
                  <a:pt x="1516" y="6703"/>
                  <a:pt x="1516" y="6703"/>
                </a:cubicBezTo>
                <a:cubicBezTo>
                  <a:pt x="1516" y="6331"/>
                  <a:pt x="1516" y="6331"/>
                  <a:pt x="1516" y="6331"/>
                </a:cubicBezTo>
                <a:cubicBezTo>
                  <a:pt x="1516" y="6331"/>
                  <a:pt x="1516" y="6331"/>
                  <a:pt x="1516" y="6331"/>
                </a:cubicBezTo>
                <a:cubicBezTo>
                  <a:pt x="1516" y="6331"/>
                  <a:pt x="1516" y="6331"/>
                  <a:pt x="1516" y="6331"/>
                </a:cubicBezTo>
                <a:cubicBezTo>
                  <a:pt x="1516" y="6331"/>
                  <a:pt x="1516" y="6331"/>
                  <a:pt x="1516" y="6331"/>
                </a:cubicBezTo>
                <a:cubicBezTo>
                  <a:pt x="1516" y="6331"/>
                  <a:pt x="1516" y="6331"/>
                  <a:pt x="1516" y="6331"/>
                </a:cubicBezTo>
                <a:cubicBezTo>
                  <a:pt x="1516" y="6331"/>
                  <a:pt x="1516" y="6331"/>
                  <a:pt x="1516" y="6331"/>
                </a:cubicBezTo>
                <a:cubicBezTo>
                  <a:pt x="1516" y="6331"/>
                  <a:pt x="1895" y="6331"/>
                  <a:pt x="1895" y="6331"/>
                </a:cubicBezTo>
                <a:cubicBezTo>
                  <a:pt x="1895" y="6331"/>
                  <a:pt x="1895" y="6331"/>
                  <a:pt x="1895" y="6331"/>
                </a:cubicBezTo>
                <a:cubicBezTo>
                  <a:pt x="1895" y="6331"/>
                  <a:pt x="1895" y="6331"/>
                  <a:pt x="1895" y="6331"/>
                </a:cubicBezTo>
                <a:cubicBezTo>
                  <a:pt x="1895" y="6331"/>
                  <a:pt x="1895" y="6331"/>
                  <a:pt x="1895" y="5959"/>
                </a:cubicBezTo>
                <a:cubicBezTo>
                  <a:pt x="1895" y="5959"/>
                  <a:pt x="1895" y="5959"/>
                  <a:pt x="1895" y="5959"/>
                </a:cubicBezTo>
                <a:cubicBezTo>
                  <a:pt x="1895" y="5959"/>
                  <a:pt x="1895" y="5959"/>
                  <a:pt x="1895" y="5959"/>
                </a:cubicBezTo>
                <a:cubicBezTo>
                  <a:pt x="1895" y="5959"/>
                  <a:pt x="1895" y="5959"/>
                  <a:pt x="1895" y="5959"/>
                </a:cubicBezTo>
                <a:cubicBezTo>
                  <a:pt x="1895" y="5959"/>
                  <a:pt x="1895" y="5959"/>
                  <a:pt x="1895" y="5959"/>
                </a:cubicBezTo>
                <a:cubicBezTo>
                  <a:pt x="1895" y="5959"/>
                  <a:pt x="1895" y="5959"/>
                  <a:pt x="1895" y="5959"/>
                </a:cubicBezTo>
                <a:cubicBezTo>
                  <a:pt x="1895" y="5959"/>
                  <a:pt x="1895" y="5959"/>
                  <a:pt x="1895" y="5959"/>
                </a:cubicBezTo>
                <a:cubicBezTo>
                  <a:pt x="1895" y="5959"/>
                  <a:pt x="2274" y="5586"/>
                  <a:pt x="2274" y="5586"/>
                </a:cubicBezTo>
                <a:cubicBezTo>
                  <a:pt x="2274" y="5586"/>
                  <a:pt x="2274" y="5586"/>
                  <a:pt x="2274" y="5586"/>
                </a:cubicBezTo>
                <a:cubicBezTo>
                  <a:pt x="2274" y="5586"/>
                  <a:pt x="2274" y="5586"/>
                  <a:pt x="2274" y="5586"/>
                </a:cubicBezTo>
                <a:cubicBezTo>
                  <a:pt x="2274" y="5586"/>
                  <a:pt x="2274" y="5586"/>
                  <a:pt x="2274" y="5586"/>
                </a:cubicBezTo>
                <a:cubicBezTo>
                  <a:pt x="2274" y="5586"/>
                  <a:pt x="2274" y="5586"/>
                  <a:pt x="2274" y="5586"/>
                </a:cubicBezTo>
                <a:cubicBezTo>
                  <a:pt x="2274" y="5586"/>
                  <a:pt x="2274" y="5586"/>
                  <a:pt x="2274" y="5586"/>
                </a:cubicBezTo>
                <a:cubicBezTo>
                  <a:pt x="2274" y="5586"/>
                  <a:pt x="2274" y="5586"/>
                  <a:pt x="2274" y="5586"/>
                </a:cubicBezTo>
                <a:cubicBezTo>
                  <a:pt x="2653" y="5586"/>
                  <a:pt x="2653" y="5586"/>
                  <a:pt x="2653" y="5586"/>
                </a:cubicBezTo>
                <a:cubicBezTo>
                  <a:pt x="2653" y="5586"/>
                  <a:pt x="2653" y="5586"/>
                  <a:pt x="2653" y="5586"/>
                </a:cubicBezTo>
                <a:cubicBezTo>
                  <a:pt x="2653" y="5586"/>
                  <a:pt x="2653" y="5586"/>
                  <a:pt x="2653" y="5586"/>
                </a:cubicBezTo>
                <a:cubicBezTo>
                  <a:pt x="2653" y="5586"/>
                  <a:pt x="3032" y="5586"/>
                  <a:pt x="3032" y="5586"/>
                </a:cubicBezTo>
                <a:cubicBezTo>
                  <a:pt x="3032" y="5586"/>
                  <a:pt x="3032" y="5586"/>
                  <a:pt x="3032" y="5586"/>
                </a:cubicBezTo>
                <a:cubicBezTo>
                  <a:pt x="3032" y="5586"/>
                  <a:pt x="3032" y="5586"/>
                  <a:pt x="3032" y="5586"/>
                </a:cubicBezTo>
                <a:cubicBezTo>
                  <a:pt x="3032" y="5586"/>
                  <a:pt x="3032" y="5586"/>
                  <a:pt x="3032" y="5586"/>
                </a:cubicBezTo>
                <a:cubicBezTo>
                  <a:pt x="3032" y="5586"/>
                  <a:pt x="3032" y="5959"/>
                  <a:pt x="3032" y="5959"/>
                </a:cubicBezTo>
                <a:cubicBezTo>
                  <a:pt x="3032" y="5959"/>
                  <a:pt x="3032" y="5959"/>
                  <a:pt x="3032" y="5959"/>
                </a:cubicBezTo>
                <a:cubicBezTo>
                  <a:pt x="3032" y="5959"/>
                  <a:pt x="3032" y="5959"/>
                  <a:pt x="3032" y="5959"/>
                </a:cubicBezTo>
                <a:cubicBezTo>
                  <a:pt x="3032" y="5959"/>
                  <a:pt x="3032" y="5959"/>
                  <a:pt x="3032" y="5959"/>
                </a:cubicBezTo>
                <a:cubicBezTo>
                  <a:pt x="3032" y="5959"/>
                  <a:pt x="3032" y="5959"/>
                  <a:pt x="3032" y="5959"/>
                </a:cubicBezTo>
                <a:cubicBezTo>
                  <a:pt x="3032" y="5959"/>
                  <a:pt x="3032" y="5959"/>
                  <a:pt x="3032" y="5959"/>
                </a:cubicBezTo>
                <a:cubicBezTo>
                  <a:pt x="3032" y="5959"/>
                  <a:pt x="3032" y="6331"/>
                  <a:pt x="3032" y="6331"/>
                </a:cubicBezTo>
                <a:cubicBezTo>
                  <a:pt x="3032" y="6331"/>
                  <a:pt x="3032" y="6331"/>
                  <a:pt x="3032" y="6331"/>
                </a:cubicBezTo>
                <a:cubicBezTo>
                  <a:pt x="3032" y="6331"/>
                  <a:pt x="3032" y="6331"/>
                  <a:pt x="3032" y="6331"/>
                </a:cubicBezTo>
                <a:cubicBezTo>
                  <a:pt x="3032" y="6331"/>
                  <a:pt x="3032" y="6331"/>
                  <a:pt x="3032" y="6331"/>
                </a:cubicBezTo>
                <a:cubicBezTo>
                  <a:pt x="3411" y="6331"/>
                  <a:pt x="3411" y="5959"/>
                  <a:pt x="3411" y="5959"/>
                </a:cubicBezTo>
                <a:cubicBezTo>
                  <a:pt x="3411" y="5959"/>
                  <a:pt x="3411" y="5959"/>
                  <a:pt x="3411" y="5959"/>
                </a:cubicBezTo>
                <a:cubicBezTo>
                  <a:pt x="3411" y="5959"/>
                  <a:pt x="3411" y="5959"/>
                  <a:pt x="3411" y="5959"/>
                </a:cubicBezTo>
                <a:cubicBezTo>
                  <a:pt x="3411" y="5959"/>
                  <a:pt x="3411" y="5959"/>
                  <a:pt x="3411" y="5959"/>
                </a:cubicBezTo>
                <a:cubicBezTo>
                  <a:pt x="3411" y="5959"/>
                  <a:pt x="3411" y="5959"/>
                  <a:pt x="3411" y="5959"/>
                </a:cubicBezTo>
                <a:cubicBezTo>
                  <a:pt x="3411" y="5959"/>
                  <a:pt x="3411" y="5959"/>
                  <a:pt x="3411" y="5586"/>
                </a:cubicBezTo>
                <a:cubicBezTo>
                  <a:pt x="3411" y="5586"/>
                  <a:pt x="3411" y="5586"/>
                  <a:pt x="3411" y="5586"/>
                </a:cubicBezTo>
                <a:cubicBezTo>
                  <a:pt x="3411" y="5586"/>
                  <a:pt x="3411" y="5586"/>
                  <a:pt x="3411" y="5586"/>
                </a:cubicBezTo>
                <a:cubicBezTo>
                  <a:pt x="3411" y="5586"/>
                  <a:pt x="3411" y="5586"/>
                  <a:pt x="3411" y="5586"/>
                </a:cubicBezTo>
                <a:cubicBezTo>
                  <a:pt x="3411" y="5586"/>
                  <a:pt x="3411" y="5586"/>
                  <a:pt x="3411" y="5586"/>
                </a:cubicBezTo>
                <a:cubicBezTo>
                  <a:pt x="3411" y="5586"/>
                  <a:pt x="3411" y="5586"/>
                  <a:pt x="3411" y="5586"/>
                </a:cubicBezTo>
                <a:cubicBezTo>
                  <a:pt x="3411" y="5586"/>
                  <a:pt x="3411" y="5214"/>
                  <a:pt x="3411" y="5214"/>
                </a:cubicBezTo>
                <a:cubicBezTo>
                  <a:pt x="3411" y="5214"/>
                  <a:pt x="3411" y="5214"/>
                  <a:pt x="3411" y="5214"/>
                </a:cubicBezTo>
                <a:cubicBezTo>
                  <a:pt x="3411" y="5214"/>
                  <a:pt x="3411" y="5214"/>
                  <a:pt x="3411" y="5214"/>
                </a:cubicBezTo>
                <a:cubicBezTo>
                  <a:pt x="3411" y="5214"/>
                  <a:pt x="3411" y="5214"/>
                  <a:pt x="3411" y="5214"/>
                </a:cubicBezTo>
                <a:cubicBezTo>
                  <a:pt x="3411" y="5214"/>
                  <a:pt x="3411" y="5214"/>
                  <a:pt x="3411" y="5214"/>
                </a:cubicBezTo>
                <a:cubicBezTo>
                  <a:pt x="3411" y="5214"/>
                  <a:pt x="3411" y="5214"/>
                  <a:pt x="3411"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5214"/>
                  <a:pt x="3789" y="5214"/>
                  <a:pt x="3789" y="5214"/>
                </a:cubicBezTo>
                <a:cubicBezTo>
                  <a:pt x="3789" y="4841"/>
                  <a:pt x="3789" y="4841"/>
                  <a:pt x="3789" y="4841"/>
                </a:cubicBezTo>
                <a:cubicBezTo>
                  <a:pt x="3789" y="4841"/>
                  <a:pt x="3789" y="4841"/>
                  <a:pt x="3789" y="4841"/>
                </a:cubicBezTo>
                <a:cubicBezTo>
                  <a:pt x="3789" y="4841"/>
                  <a:pt x="3789" y="4841"/>
                  <a:pt x="3789" y="4841"/>
                </a:cubicBezTo>
                <a:cubicBezTo>
                  <a:pt x="3789" y="4841"/>
                  <a:pt x="3789" y="4841"/>
                  <a:pt x="3789" y="4841"/>
                </a:cubicBezTo>
                <a:cubicBezTo>
                  <a:pt x="3789" y="4841"/>
                  <a:pt x="3789" y="4841"/>
                  <a:pt x="3789" y="4841"/>
                </a:cubicBezTo>
                <a:cubicBezTo>
                  <a:pt x="3789" y="4841"/>
                  <a:pt x="4168" y="4841"/>
                  <a:pt x="4168" y="4841"/>
                </a:cubicBezTo>
                <a:cubicBezTo>
                  <a:pt x="4168" y="4841"/>
                  <a:pt x="4168" y="4841"/>
                  <a:pt x="4168" y="4841"/>
                </a:cubicBezTo>
                <a:cubicBezTo>
                  <a:pt x="4168" y="4841"/>
                  <a:pt x="4168" y="4841"/>
                  <a:pt x="4168" y="4841"/>
                </a:cubicBezTo>
                <a:cubicBezTo>
                  <a:pt x="4168" y="4841"/>
                  <a:pt x="4168" y="4841"/>
                  <a:pt x="4168" y="4841"/>
                </a:cubicBezTo>
                <a:cubicBezTo>
                  <a:pt x="4547" y="4841"/>
                  <a:pt x="4547" y="4841"/>
                  <a:pt x="4547" y="4469"/>
                </a:cubicBezTo>
                <a:cubicBezTo>
                  <a:pt x="4547" y="4469"/>
                  <a:pt x="4547" y="4469"/>
                  <a:pt x="4547" y="4469"/>
                </a:cubicBezTo>
                <a:cubicBezTo>
                  <a:pt x="4547" y="4469"/>
                  <a:pt x="4547" y="4469"/>
                  <a:pt x="4547" y="4469"/>
                </a:cubicBezTo>
                <a:cubicBezTo>
                  <a:pt x="4547" y="4469"/>
                  <a:pt x="4547" y="4469"/>
                  <a:pt x="4547" y="4469"/>
                </a:cubicBezTo>
                <a:cubicBezTo>
                  <a:pt x="4547" y="4469"/>
                  <a:pt x="4547" y="4469"/>
                  <a:pt x="4547" y="4469"/>
                </a:cubicBezTo>
                <a:cubicBezTo>
                  <a:pt x="4547" y="4469"/>
                  <a:pt x="4547" y="4469"/>
                  <a:pt x="4547" y="4469"/>
                </a:cubicBezTo>
                <a:cubicBezTo>
                  <a:pt x="4547" y="4469"/>
                  <a:pt x="4547" y="4469"/>
                  <a:pt x="4547" y="4469"/>
                </a:cubicBezTo>
                <a:cubicBezTo>
                  <a:pt x="4547" y="4097"/>
                  <a:pt x="4547" y="4097"/>
                  <a:pt x="4547" y="4097"/>
                </a:cubicBezTo>
                <a:cubicBezTo>
                  <a:pt x="4547" y="4097"/>
                  <a:pt x="4547" y="4097"/>
                  <a:pt x="4547" y="4097"/>
                </a:cubicBezTo>
                <a:cubicBezTo>
                  <a:pt x="4547" y="4097"/>
                  <a:pt x="4926" y="4097"/>
                  <a:pt x="4926" y="4097"/>
                </a:cubicBezTo>
                <a:cubicBezTo>
                  <a:pt x="4926" y="4097"/>
                  <a:pt x="4926" y="4097"/>
                  <a:pt x="4926" y="4097"/>
                </a:cubicBezTo>
                <a:cubicBezTo>
                  <a:pt x="4926" y="4097"/>
                  <a:pt x="4926" y="3724"/>
                  <a:pt x="4926" y="3724"/>
                </a:cubicBezTo>
                <a:cubicBezTo>
                  <a:pt x="4926" y="3724"/>
                  <a:pt x="4926" y="3724"/>
                  <a:pt x="4926" y="3724"/>
                </a:cubicBezTo>
                <a:cubicBezTo>
                  <a:pt x="4926" y="3724"/>
                  <a:pt x="5305" y="3724"/>
                  <a:pt x="5305" y="3724"/>
                </a:cubicBezTo>
                <a:cubicBezTo>
                  <a:pt x="5305" y="3724"/>
                  <a:pt x="5305" y="3724"/>
                  <a:pt x="5305" y="3724"/>
                </a:cubicBezTo>
                <a:cubicBezTo>
                  <a:pt x="5305" y="3724"/>
                  <a:pt x="5305" y="3724"/>
                  <a:pt x="5305" y="3724"/>
                </a:cubicBezTo>
                <a:cubicBezTo>
                  <a:pt x="5305" y="3724"/>
                  <a:pt x="5305" y="3724"/>
                  <a:pt x="5305" y="3724"/>
                </a:cubicBezTo>
                <a:cubicBezTo>
                  <a:pt x="5305" y="3724"/>
                  <a:pt x="5305" y="3724"/>
                  <a:pt x="5305" y="3724"/>
                </a:cubicBezTo>
                <a:cubicBezTo>
                  <a:pt x="5305" y="3724"/>
                  <a:pt x="5305" y="3724"/>
                  <a:pt x="5305" y="3724"/>
                </a:cubicBezTo>
                <a:cubicBezTo>
                  <a:pt x="5305" y="3724"/>
                  <a:pt x="5305" y="3724"/>
                  <a:pt x="5305" y="3724"/>
                </a:cubicBezTo>
                <a:cubicBezTo>
                  <a:pt x="5305" y="3724"/>
                  <a:pt x="5684" y="3724"/>
                  <a:pt x="5684" y="3724"/>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5684" y="3352"/>
                  <a:pt x="5684" y="3352"/>
                  <a:pt x="5684" y="3352"/>
                </a:cubicBezTo>
                <a:cubicBezTo>
                  <a:pt x="6063" y="3352"/>
                  <a:pt x="6063" y="3352"/>
                  <a:pt x="6063" y="3352"/>
                </a:cubicBezTo>
                <a:cubicBezTo>
                  <a:pt x="6063" y="3352"/>
                  <a:pt x="6063" y="3352"/>
                  <a:pt x="6063" y="3352"/>
                </a:cubicBezTo>
                <a:cubicBezTo>
                  <a:pt x="6063" y="3352"/>
                  <a:pt x="6063" y="3352"/>
                  <a:pt x="6063" y="3352"/>
                </a:cubicBezTo>
                <a:cubicBezTo>
                  <a:pt x="6063" y="3352"/>
                  <a:pt x="6063" y="3352"/>
                  <a:pt x="6063" y="3352"/>
                </a:cubicBezTo>
                <a:cubicBezTo>
                  <a:pt x="6063" y="3352"/>
                  <a:pt x="6063" y="3352"/>
                  <a:pt x="6063" y="3352"/>
                </a:cubicBezTo>
                <a:cubicBezTo>
                  <a:pt x="6063" y="3352"/>
                  <a:pt x="6063" y="2979"/>
                  <a:pt x="6063" y="2979"/>
                </a:cubicBezTo>
                <a:cubicBezTo>
                  <a:pt x="6063" y="2979"/>
                  <a:pt x="6063" y="2979"/>
                  <a:pt x="6063" y="2979"/>
                </a:cubicBezTo>
                <a:cubicBezTo>
                  <a:pt x="6063" y="2979"/>
                  <a:pt x="6063" y="2979"/>
                  <a:pt x="6063" y="2979"/>
                </a:cubicBezTo>
                <a:cubicBezTo>
                  <a:pt x="6063" y="2979"/>
                  <a:pt x="6063" y="2979"/>
                  <a:pt x="6063" y="2979"/>
                </a:cubicBezTo>
                <a:cubicBezTo>
                  <a:pt x="6063" y="2979"/>
                  <a:pt x="6063" y="2979"/>
                  <a:pt x="6063" y="2979"/>
                </a:cubicBezTo>
                <a:cubicBezTo>
                  <a:pt x="6442" y="2979"/>
                  <a:pt x="6442" y="2979"/>
                  <a:pt x="6442" y="2979"/>
                </a:cubicBezTo>
                <a:cubicBezTo>
                  <a:pt x="6442" y="2979"/>
                  <a:pt x="6442" y="2979"/>
                  <a:pt x="6442" y="2979"/>
                </a:cubicBezTo>
                <a:cubicBezTo>
                  <a:pt x="6442" y="2979"/>
                  <a:pt x="6442" y="2979"/>
                  <a:pt x="6442" y="2979"/>
                </a:cubicBezTo>
                <a:cubicBezTo>
                  <a:pt x="6442" y="2979"/>
                  <a:pt x="6442" y="2979"/>
                  <a:pt x="6442" y="2979"/>
                </a:cubicBezTo>
                <a:cubicBezTo>
                  <a:pt x="6442" y="2607"/>
                  <a:pt x="6442" y="2607"/>
                  <a:pt x="6442" y="2607"/>
                </a:cubicBezTo>
                <a:cubicBezTo>
                  <a:pt x="6063" y="2607"/>
                  <a:pt x="6063" y="2607"/>
                  <a:pt x="6063" y="2607"/>
                </a:cubicBezTo>
                <a:cubicBezTo>
                  <a:pt x="6063" y="2607"/>
                  <a:pt x="6063" y="2607"/>
                  <a:pt x="6063" y="2979"/>
                </a:cubicBezTo>
                <a:cubicBezTo>
                  <a:pt x="6063" y="2979"/>
                  <a:pt x="6063" y="2979"/>
                  <a:pt x="6063" y="2979"/>
                </a:cubicBezTo>
                <a:cubicBezTo>
                  <a:pt x="6063" y="2979"/>
                  <a:pt x="6063" y="2979"/>
                  <a:pt x="6063" y="2979"/>
                </a:cubicBezTo>
                <a:cubicBezTo>
                  <a:pt x="6063" y="2979"/>
                  <a:pt x="6063" y="2979"/>
                  <a:pt x="6063" y="2979"/>
                </a:cubicBezTo>
                <a:cubicBezTo>
                  <a:pt x="6063" y="2979"/>
                  <a:pt x="6063" y="2979"/>
                  <a:pt x="6063" y="2979"/>
                </a:cubicBezTo>
                <a:cubicBezTo>
                  <a:pt x="6063" y="2979"/>
                  <a:pt x="6063" y="2979"/>
                  <a:pt x="6063" y="2979"/>
                </a:cubicBezTo>
                <a:cubicBezTo>
                  <a:pt x="6063" y="2979"/>
                  <a:pt x="6063" y="2979"/>
                  <a:pt x="6063" y="2979"/>
                </a:cubicBezTo>
                <a:cubicBezTo>
                  <a:pt x="6063" y="2607"/>
                  <a:pt x="6063" y="2607"/>
                  <a:pt x="6063" y="2607"/>
                </a:cubicBezTo>
                <a:cubicBezTo>
                  <a:pt x="6063" y="2607"/>
                  <a:pt x="6063" y="2607"/>
                  <a:pt x="6063" y="2607"/>
                </a:cubicBezTo>
                <a:cubicBezTo>
                  <a:pt x="6063" y="2607"/>
                  <a:pt x="6063" y="2607"/>
                  <a:pt x="6063" y="2607"/>
                </a:cubicBezTo>
                <a:cubicBezTo>
                  <a:pt x="6063" y="2607"/>
                  <a:pt x="6063" y="2607"/>
                  <a:pt x="6063" y="2607"/>
                </a:cubicBezTo>
                <a:cubicBezTo>
                  <a:pt x="6063" y="2607"/>
                  <a:pt x="6063" y="2607"/>
                  <a:pt x="6063" y="2607"/>
                </a:cubicBezTo>
                <a:cubicBezTo>
                  <a:pt x="6442" y="2607"/>
                  <a:pt x="6442" y="2607"/>
                  <a:pt x="6442" y="2607"/>
                </a:cubicBezTo>
                <a:cubicBezTo>
                  <a:pt x="6442" y="2607"/>
                  <a:pt x="6442" y="2607"/>
                  <a:pt x="6442" y="2607"/>
                </a:cubicBezTo>
                <a:cubicBezTo>
                  <a:pt x="6442" y="2607"/>
                  <a:pt x="6442" y="2607"/>
                  <a:pt x="6442" y="2607"/>
                </a:cubicBezTo>
                <a:cubicBezTo>
                  <a:pt x="6442" y="2607"/>
                  <a:pt x="6442" y="2607"/>
                  <a:pt x="6442" y="2607"/>
                </a:cubicBezTo>
                <a:cubicBezTo>
                  <a:pt x="6442" y="2607"/>
                  <a:pt x="6442" y="2607"/>
                  <a:pt x="6442" y="2607"/>
                </a:cubicBezTo>
                <a:cubicBezTo>
                  <a:pt x="7200" y="2607"/>
                  <a:pt x="7200" y="2607"/>
                  <a:pt x="7200" y="2607"/>
                </a:cubicBezTo>
                <a:cubicBezTo>
                  <a:pt x="7200" y="2607"/>
                  <a:pt x="7200" y="2607"/>
                  <a:pt x="7200" y="2607"/>
                </a:cubicBezTo>
                <a:cubicBezTo>
                  <a:pt x="7200" y="2607"/>
                  <a:pt x="7200" y="2607"/>
                  <a:pt x="7200" y="2607"/>
                </a:cubicBezTo>
                <a:cubicBezTo>
                  <a:pt x="7200" y="2607"/>
                  <a:pt x="7200" y="2607"/>
                  <a:pt x="7200" y="2607"/>
                </a:cubicBezTo>
                <a:cubicBezTo>
                  <a:pt x="7200" y="2607"/>
                  <a:pt x="7200" y="2607"/>
                  <a:pt x="7200" y="2607"/>
                </a:cubicBezTo>
                <a:cubicBezTo>
                  <a:pt x="7200" y="2607"/>
                  <a:pt x="7200" y="2607"/>
                  <a:pt x="7200" y="2607"/>
                </a:cubicBezTo>
                <a:cubicBezTo>
                  <a:pt x="7200" y="2607"/>
                  <a:pt x="7200" y="2234"/>
                  <a:pt x="7200" y="2234"/>
                </a:cubicBezTo>
                <a:cubicBezTo>
                  <a:pt x="7200" y="2234"/>
                  <a:pt x="7200" y="2234"/>
                  <a:pt x="7200" y="2234"/>
                </a:cubicBezTo>
                <a:cubicBezTo>
                  <a:pt x="7200" y="2234"/>
                  <a:pt x="7200" y="2234"/>
                  <a:pt x="7200" y="2234"/>
                </a:cubicBezTo>
                <a:cubicBezTo>
                  <a:pt x="7200" y="2234"/>
                  <a:pt x="7200" y="2234"/>
                  <a:pt x="7200" y="2234"/>
                </a:cubicBezTo>
                <a:cubicBezTo>
                  <a:pt x="7200" y="2234"/>
                  <a:pt x="7200" y="2234"/>
                  <a:pt x="7200" y="2234"/>
                </a:cubicBezTo>
                <a:cubicBezTo>
                  <a:pt x="7200" y="2234"/>
                  <a:pt x="7579" y="2234"/>
                  <a:pt x="7579" y="2234"/>
                </a:cubicBezTo>
                <a:cubicBezTo>
                  <a:pt x="7579" y="2234"/>
                  <a:pt x="7579" y="2234"/>
                  <a:pt x="7579" y="2234"/>
                </a:cubicBezTo>
                <a:cubicBezTo>
                  <a:pt x="7579" y="2234"/>
                  <a:pt x="7579" y="2234"/>
                  <a:pt x="7579" y="2234"/>
                </a:cubicBezTo>
                <a:cubicBezTo>
                  <a:pt x="7579" y="2234"/>
                  <a:pt x="7579" y="2234"/>
                  <a:pt x="7579" y="2234"/>
                </a:cubicBezTo>
                <a:cubicBezTo>
                  <a:pt x="7579" y="2234"/>
                  <a:pt x="7579" y="2234"/>
                  <a:pt x="7579" y="2234"/>
                </a:cubicBezTo>
                <a:cubicBezTo>
                  <a:pt x="7579" y="2234"/>
                  <a:pt x="7579" y="2234"/>
                  <a:pt x="7579" y="2234"/>
                </a:cubicBezTo>
                <a:cubicBezTo>
                  <a:pt x="7958" y="2234"/>
                  <a:pt x="7958" y="2234"/>
                  <a:pt x="7958" y="2234"/>
                </a:cubicBezTo>
                <a:cubicBezTo>
                  <a:pt x="7958" y="2234"/>
                  <a:pt x="7958" y="2234"/>
                  <a:pt x="7958" y="2234"/>
                </a:cubicBezTo>
                <a:cubicBezTo>
                  <a:pt x="7958" y="2234"/>
                  <a:pt x="7958" y="1862"/>
                  <a:pt x="7958" y="1862"/>
                </a:cubicBezTo>
                <a:cubicBezTo>
                  <a:pt x="7579" y="1862"/>
                  <a:pt x="7579" y="1862"/>
                  <a:pt x="7579" y="1862"/>
                </a:cubicBezTo>
                <a:cubicBezTo>
                  <a:pt x="7579" y="1862"/>
                  <a:pt x="7579" y="1862"/>
                  <a:pt x="7579" y="1862"/>
                </a:cubicBezTo>
                <a:cubicBezTo>
                  <a:pt x="7579" y="1490"/>
                  <a:pt x="7579" y="1490"/>
                  <a:pt x="7579" y="1490"/>
                </a:cubicBezTo>
                <a:cubicBezTo>
                  <a:pt x="7579" y="1490"/>
                  <a:pt x="7579" y="1490"/>
                  <a:pt x="7579" y="1490"/>
                </a:cubicBezTo>
                <a:cubicBezTo>
                  <a:pt x="7579" y="1490"/>
                  <a:pt x="7579" y="1490"/>
                  <a:pt x="7579" y="1490"/>
                </a:cubicBezTo>
                <a:cubicBezTo>
                  <a:pt x="7579" y="1490"/>
                  <a:pt x="7579" y="1490"/>
                  <a:pt x="7579" y="1490"/>
                </a:cubicBezTo>
                <a:cubicBezTo>
                  <a:pt x="7579" y="1490"/>
                  <a:pt x="7579" y="1490"/>
                  <a:pt x="7579" y="1490"/>
                </a:cubicBezTo>
                <a:cubicBezTo>
                  <a:pt x="7579" y="1490"/>
                  <a:pt x="7579" y="1490"/>
                  <a:pt x="7579" y="1490"/>
                </a:cubicBezTo>
                <a:cubicBezTo>
                  <a:pt x="7579" y="1490"/>
                  <a:pt x="7200" y="1490"/>
                  <a:pt x="7200" y="1490"/>
                </a:cubicBezTo>
                <a:cubicBezTo>
                  <a:pt x="7200" y="1490"/>
                  <a:pt x="7200" y="1490"/>
                  <a:pt x="7200" y="1490"/>
                </a:cubicBezTo>
                <a:cubicBezTo>
                  <a:pt x="7200" y="1490"/>
                  <a:pt x="7200" y="1490"/>
                  <a:pt x="7200" y="1490"/>
                </a:cubicBezTo>
                <a:cubicBezTo>
                  <a:pt x="7200" y="1490"/>
                  <a:pt x="7200" y="1490"/>
                  <a:pt x="7200" y="1490"/>
                </a:cubicBezTo>
                <a:cubicBezTo>
                  <a:pt x="7579" y="1490"/>
                  <a:pt x="7579" y="1490"/>
                  <a:pt x="7579" y="1490"/>
                </a:cubicBezTo>
                <a:cubicBezTo>
                  <a:pt x="7579" y="1490"/>
                  <a:pt x="7579" y="1490"/>
                  <a:pt x="7579" y="1490"/>
                </a:cubicBezTo>
                <a:cubicBezTo>
                  <a:pt x="7579" y="1490"/>
                  <a:pt x="7200" y="1490"/>
                  <a:pt x="7200" y="1490"/>
                </a:cubicBezTo>
                <a:cubicBezTo>
                  <a:pt x="7200" y="1490"/>
                  <a:pt x="7200" y="1490"/>
                  <a:pt x="7200" y="1490"/>
                </a:cubicBezTo>
                <a:cubicBezTo>
                  <a:pt x="7200" y="1490"/>
                  <a:pt x="7200" y="1490"/>
                  <a:pt x="7200" y="1490"/>
                </a:cubicBezTo>
                <a:cubicBezTo>
                  <a:pt x="6821" y="1490"/>
                  <a:pt x="6821" y="1490"/>
                  <a:pt x="6821" y="1490"/>
                </a:cubicBezTo>
                <a:cubicBezTo>
                  <a:pt x="6821" y="1490"/>
                  <a:pt x="6821" y="1490"/>
                  <a:pt x="6821" y="1490"/>
                </a:cubicBezTo>
                <a:cubicBezTo>
                  <a:pt x="6821" y="1490"/>
                  <a:pt x="6821" y="1490"/>
                  <a:pt x="6821" y="1490"/>
                </a:cubicBezTo>
                <a:cubicBezTo>
                  <a:pt x="6821" y="1490"/>
                  <a:pt x="6821" y="1490"/>
                  <a:pt x="6821" y="1490"/>
                </a:cubicBezTo>
                <a:cubicBezTo>
                  <a:pt x="6442" y="1490"/>
                  <a:pt x="6442" y="1490"/>
                  <a:pt x="6442" y="1490"/>
                </a:cubicBezTo>
                <a:cubicBezTo>
                  <a:pt x="6442" y="1490"/>
                  <a:pt x="6442" y="1490"/>
                  <a:pt x="6442" y="1490"/>
                </a:cubicBezTo>
                <a:cubicBezTo>
                  <a:pt x="6442" y="1490"/>
                  <a:pt x="6442" y="1490"/>
                  <a:pt x="6442" y="1490"/>
                </a:cubicBezTo>
                <a:cubicBezTo>
                  <a:pt x="6442" y="1490"/>
                  <a:pt x="6442" y="1490"/>
                  <a:pt x="6442" y="1490"/>
                </a:cubicBezTo>
                <a:cubicBezTo>
                  <a:pt x="6442" y="1490"/>
                  <a:pt x="6442" y="1490"/>
                  <a:pt x="6442" y="1490"/>
                </a:cubicBezTo>
                <a:cubicBezTo>
                  <a:pt x="6442" y="1862"/>
                  <a:pt x="6442" y="1862"/>
                  <a:pt x="6442" y="1862"/>
                </a:cubicBezTo>
                <a:cubicBezTo>
                  <a:pt x="6442" y="1862"/>
                  <a:pt x="6442" y="1862"/>
                  <a:pt x="6442" y="1862"/>
                </a:cubicBezTo>
                <a:cubicBezTo>
                  <a:pt x="6063" y="1862"/>
                  <a:pt x="6063" y="1862"/>
                  <a:pt x="6063" y="1862"/>
                </a:cubicBezTo>
                <a:cubicBezTo>
                  <a:pt x="6063" y="1862"/>
                  <a:pt x="6063" y="1862"/>
                  <a:pt x="6063" y="1862"/>
                </a:cubicBezTo>
                <a:cubicBezTo>
                  <a:pt x="6063" y="1862"/>
                  <a:pt x="6063" y="1862"/>
                  <a:pt x="6063" y="1862"/>
                </a:cubicBezTo>
                <a:cubicBezTo>
                  <a:pt x="6063" y="1862"/>
                  <a:pt x="6063" y="1862"/>
                  <a:pt x="6063" y="1862"/>
                </a:cubicBezTo>
                <a:cubicBezTo>
                  <a:pt x="6063" y="1862"/>
                  <a:pt x="6063" y="1862"/>
                  <a:pt x="6063" y="1862"/>
                </a:cubicBezTo>
                <a:cubicBezTo>
                  <a:pt x="6063" y="1862"/>
                  <a:pt x="6063" y="1862"/>
                  <a:pt x="6063" y="2234"/>
                </a:cubicBezTo>
                <a:cubicBezTo>
                  <a:pt x="6063" y="2234"/>
                  <a:pt x="6063" y="2234"/>
                  <a:pt x="6063" y="2234"/>
                </a:cubicBezTo>
                <a:cubicBezTo>
                  <a:pt x="6063" y="2234"/>
                  <a:pt x="5684" y="2234"/>
                  <a:pt x="5684" y="2234"/>
                </a:cubicBezTo>
                <a:cubicBezTo>
                  <a:pt x="5684" y="2234"/>
                  <a:pt x="5684" y="2234"/>
                  <a:pt x="5684" y="2234"/>
                </a:cubicBezTo>
                <a:cubicBezTo>
                  <a:pt x="5684" y="2234"/>
                  <a:pt x="5684" y="2234"/>
                  <a:pt x="5684" y="2234"/>
                </a:cubicBezTo>
                <a:cubicBezTo>
                  <a:pt x="5684" y="2234"/>
                  <a:pt x="5684" y="2234"/>
                  <a:pt x="5684" y="2234"/>
                </a:cubicBezTo>
                <a:cubicBezTo>
                  <a:pt x="5684" y="2234"/>
                  <a:pt x="5684" y="2234"/>
                  <a:pt x="5684" y="2234"/>
                </a:cubicBezTo>
                <a:cubicBezTo>
                  <a:pt x="5684" y="2234"/>
                  <a:pt x="5684" y="2234"/>
                  <a:pt x="5684" y="2234"/>
                </a:cubicBezTo>
                <a:cubicBezTo>
                  <a:pt x="5684" y="2234"/>
                  <a:pt x="5684" y="2234"/>
                  <a:pt x="5684" y="2234"/>
                </a:cubicBezTo>
                <a:cubicBezTo>
                  <a:pt x="5684" y="2234"/>
                  <a:pt x="5684" y="2234"/>
                  <a:pt x="5684" y="2234"/>
                </a:cubicBezTo>
                <a:cubicBezTo>
                  <a:pt x="5684" y="2234"/>
                  <a:pt x="5684" y="2234"/>
                  <a:pt x="5684" y="1862"/>
                </a:cubicBezTo>
                <a:cubicBezTo>
                  <a:pt x="5684" y="1862"/>
                  <a:pt x="5684" y="1862"/>
                  <a:pt x="5684" y="1862"/>
                </a:cubicBezTo>
                <a:cubicBezTo>
                  <a:pt x="5684" y="1862"/>
                  <a:pt x="5684" y="1862"/>
                  <a:pt x="5684" y="1862"/>
                </a:cubicBezTo>
                <a:cubicBezTo>
                  <a:pt x="5684" y="1862"/>
                  <a:pt x="5684" y="1862"/>
                  <a:pt x="5684" y="1862"/>
                </a:cubicBezTo>
                <a:cubicBezTo>
                  <a:pt x="5684" y="1862"/>
                  <a:pt x="5684" y="1862"/>
                  <a:pt x="5684" y="1862"/>
                </a:cubicBezTo>
                <a:cubicBezTo>
                  <a:pt x="5684" y="1862"/>
                  <a:pt x="5684" y="1862"/>
                  <a:pt x="5684" y="1862"/>
                </a:cubicBezTo>
                <a:cubicBezTo>
                  <a:pt x="5684" y="1862"/>
                  <a:pt x="5684" y="1862"/>
                  <a:pt x="5684" y="1862"/>
                </a:cubicBezTo>
                <a:cubicBezTo>
                  <a:pt x="5684" y="1862"/>
                  <a:pt x="5684" y="1862"/>
                  <a:pt x="5684" y="1862"/>
                </a:cubicBezTo>
                <a:cubicBezTo>
                  <a:pt x="5684" y="1862"/>
                  <a:pt x="5684" y="1862"/>
                  <a:pt x="5684" y="1862"/>
                </a:cubicBezTo>
                <a:cubicBezTo>
                  <a:pt x="6063" y="1862"/>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063" y="1490"/>
                  <a:pt x="6063" y="1490"/>
                </a:cubicBezTo>
                <a:cubicBezTo>
                  <a:pt x="6063" y="1490"/>
                  <a:pt x="6442" y="1490"/>
                  <a:pt x="6442" y="1490"/>
                </a:cubicBezTo>
                <a:cubicBezTo>
                  <a:pt x="6442" y="1490"/>
                  <a:pt x="6442" y="1490"/>
                  <a:pt x="6442" y="1117"/>
                </a:cubicBezTo>
                <a:cubicBezTo>
                  <a:pt x="6442" y="1117"/>
                  <a:pt x="6442" y="1117"/>
                  <a:pt x="6442" y="1117"/>
                </a:cubicBezTo>
                <a:cubicBezTo>
                  <a:pt x="6442" y="1117"/>
                  <a:pt x="6442" y="1117"/>
                  <a:pt x="6442" y="1117"/>
                </a:cubicBezTo>
                <a:cubicBezTo>
                  <a:pt x="6442" y="1117"/>
                  <a:pt x="6442" y="1117"/>
                  <a:pt x="6442" y="1117"/>
                </a:cubicBezTo>
                <a:cubicBezTo>
                  <a:pt x="6442" y="1117"/>
                  <a:pt x="6821" y="1117"/>
                  <a:pt x="6821" y="1117"/>
                </a:cubicBezTo>
                <a:cubicBezTo>
                  <a:pt x="6821" y="1117"/>
                  <a:pt x="6821" y="1117"/>
                  <a:pt x="6821" y="1117"/>
                </a:cubicBezTo>
                <a:cubicBezTo>
                  <a:pt x="6821" y="1117"/>
                  <a:pt x="6821" y="1117"/>
                  <a:pt x="6821" y="1117"/>
                </a:cubicBezTo>
                <a:cubicBezTo>
                  <a:pt x="6821" y="1117"/>
                  <a:pt x="6821" y="1117"/>
                  <a:pt x="6821" y="1117"/>
                </a:cubicBezTo>
                <a:cubicBezTo>
                  <a:pt x="6821" y="1117"/>
                  <a:pt x="6821" y="1117"/>
                  <a:pt x="6821" y="1117"/>
                </a:cubicBezTo>
                <a:cubicBezTo>
                  <a:pt x="6821" y="1117"/>
                  <a:pt x="6821" y="1117"/>
                  <a:pt x="6821" y="1117"/>
                </a:cubicBezTo>
                <a:cubicBezTo>
                  <a:pt x="6821" y="1117"/>
                  <a:pt x="6821" y="1117"/>
                  <a:pt x="6821" y="1117"/>
                </a:cubicBezTo>
                <a:cubicBezTo>
                  <a:pt x="6821" y="1117"/>
                  <a:pt x="6821" y="1117"/>
                  <a:pt x="6821" y="745"/>
                </a:cubicBezTo>
                <a:cubicBezTo>
                  <a:pt x="6821" y="745"/>
                  <a:pt x="6821" y="745"/>
                  <a:pt x="6821" y="745"/>
                </a:cubicBezTo>
                <a:cubicBezTo>
                  <a:pt x="7579" y="745"/>
                  <a:pt x="8337" y="372"/>
                  <a:pt x="9095" y="372"/>
                </a:cubicBezTo>
                <a:cubicBezTo>
                  <a:pt x="9095" y="372"/>
                  <a:pt x="9095" y="372"/>
                  <a:pt x="9095" y="372"/>
                </a:cubicBezTo>
                <a:cubicBezTo>
                  <a:pt x="9095" y="372"/>
                  <a:pt x="9095" y="372"/>
                  <a:pt x="9095" y="372"/>
                </a:cubicBezTo>
                <a:cubicBezTo>
                  <a:pt x="9095" y="372"/>
                  <a:pt x="9095" y="372"/>
                  <a:pt x="9095" y="372"/>
                </a:cubicBezTo>
                <a:cubicBezTo>
                  <a:pt x="9095" y="372"/>
                  <a:pt x="9095" y="372"/>
                  <a:pt x="9095" y="372"/>
                </a:cubicBezTo>
                <a:cubicBezTo>
                  <a:pt x="9095" y="372"/>
                  <a:pt x="9095" y="745"/>
                  <a:pt x="9095" y="745"/>
                </a:cubicBezTo>
                <a:cubicBezTo>
                  <a:pt x="9095" y="745"/>
                  <a:pt x="9095" y="745"/>
                  <a:pt x="9095" y="745"/>
                </a:cubicBezTo>
                <a:cubicBezTo>
                  <a:pt x="9095" y="745"/>
                  <a:pt x="9095" y="745"/>
                  <a:pt x="9095" y="745"/>
                </a:cubicBezTo>
                <a:cubicBezTo>
                  <a:pt x="9095" y="745"/>
                  <a:pt x="9095" y="745"/>
                  <a:pt x="9095" y="745"/>
                </a:cubicBezTo>
                <a:cubicBezTo>
                  <a:pt x="9095" y="745"/>
                  <a:pt x="9095" y="745"/>
                  <a:pt x="9095" y="745"/>
                </a:cubicBezTo>
                <a:cubicBezTo>
                  <a:pt x="9095" y="745"/>
                  <a:pt x="9095" y="1117"/>
                  <a:pt x="9095" y="1117"/>
                </a:cubicBezTo>
                <a:cubicBezTo>
                  <a:pt x="9095" y="1117"/>
                  <a:pt x="9095" y="1117"/>
                  <a:pt x="9095" y="1117"/>
                </a:cubicBezTo>
                <a:cubicBezTo>
                  <a:pt x="9095" y="1117"/>
                  <a:pt x="9095" y="1117"/>
                  <a:pt x="9095" y="1117"/>
                </a:cubicBezTo>
                <a:cubicBezTo>
                  <a:pt x="9095" y="1117"/>
                  <a:pt x="9095" y="1117"/>
                  <a:pt x="9095" y="1117"/>
                </a:cubicBezTo>
                <a:cubicBezTo>
                  <a:pt x="9095" y="1117"/>
                  <a:pt x="9095" y="1117"/>
                  <a:pt x="9095" y="1117"/>
                </a:cubicBezTo>
                <a:cubicBezTo>
                  <a:pt x="9095" y="1117"/>
                  <a:pt x="9095" y="1490"/>
                  <a:pt x="9095" y="1490"/>
                </a:cubicBezTo>
                <a:cubicBezTo>
                  <a:pt x="9095" y="1490"/>
                  <a:pt x="9095" y="1490"/>
                  <a:pt x="9095" y="1490"/>
                </a:cubicBezTo>
                <a:cubicBezTo>
                  <a:pt x="9474" y="1490"/>
                  <a:pt x="9474" y="1490"/>
                  <a:pt x="9474" y="1490"/>
                </a:cubicBezTo>
                <a:cubicBezTo>
                  <a:pt x="9474" y="1490"/>
                  <a:pt x="9474" y="1490"/>
                  <a:pt x="9474" y="1490"/>
                </a:cubicBezTo>
                <a:cubicBezTo>
                  <a:pt x="9474" y="1490"/>
                  <a:pt x="9474" y="1490"/>
                  <a:pt x="9853" y="1490"/>
                </a:cubicBezTo>
                <a:cubicBezTo>
                  <a:pt x="9853" y="1490"/>
                  <a:pt x="9853" y="1490"/>
                  <a:pt x="9853" y="1490"/>
                </a:cubicBezTo>
                <a:cubicBezTo>
                  <a:pt x="9853" y="1490"/>
                  <a:pt x="9853" y="1490"/>
                  <a:pt x="9853" y="1490"/>
                </a:cubicBezTo>
                <a:cubicBezTo>
                  <a:pt x="9853" y="1490"/>
                  <a:pt x="9853" y="1490"/>
                  <a:pt x="9853" y="1490"/>
                </a:cubicBezTo>
                <a:cubicBezTo>
                  <a:pt x="9853" y="1490"/>
                  <a:pt x="9853" y="1490"/>
                  <a:pt x="9853" y="1117"/>
                </a:cubicBezTo>
                <a:cubicBezTo>
                  <a:pt x="9853" y="1117"/>
                  <a:pt x="9853" y="1117"/>
                  <a:pt x="9853" y="1117"/>
                </a:cubicBezTo>
                <a:cubicBezTo>
                  <a:pt x="9853" y="1117"/>
                  <a:pt x="9853" y="1117"/>
                  <a:pt x="9853" y="1117"/>
                </a:cubicBezTo>
                <a:cubicBezTo>
                  <a:pt x="9853" y="1117"/>
                  <a:pt x="9853" y="1117"/>
                  <a:pt x="9853" y="1117"/>
                </a:cubicBezTo>
                <a:cubicBezTo>
                  <a:pt x="9853" y="1117"/>
                  <a:pt x="9853" y="1117"/>
                  <a:pt x="9853" y="1117"/>
                </a:cubicBezTo>
                <a:cubicBezTo>
                  <a:pt x="9853" y="1117"/>
                  <a:pt x="10232" y="1117"/>
                  <a:pt x="10232" y="1117"/>
                </a:cubicBezTo>
                <a:cubicBezTo>
                  <a:pt x="10232" y="1117"/>
                  <a:pt x="10232" y="1117"/>
                  <a:pt x="10232" y="1117"/>
                </a:cubicBezTo>
                <a:cubicBezTo>
                  <a:pt x="10232" y="1117"/>
                  <a:pt x="10232" y="1117"/>
                  <a:pt x="10232" y="1117"/>
                </a:cubicBezTo>
                <a:cubicBezTo>
                  <a:pt x="10232" y="1117"/>
                  <a:pt x="10232" y="1117"/>
                  <a:pt x="10232" y="1117"/>
                </a:cubicBezTo>
                <a:cubicBezTo>
                  <a:pt x="10232" y="1117"/>
                  <a:pt x="10232" y="1117"/>
                  <a:pt x="10232" y="1117"/>
                </a:cubicBezTo>
                <a:cubicBezTo>
                  <a:pt x="10232" y="1117"/>
                  <a:pt x="10232" y="1117"/>
                  <a:pt x="10611" y="1117"/>
                </a:cubicBezTo>
                <a:cubicBezTo>
                  <a:pt x="10611" y="1117"/>
                  <a:pt x="10611" y="1117"/>
                  <a:pt x="10611" y="1117"/>
                </a:cubicBezTo>
                <a:cubicBezTo>
                  <a:pt x="10611" y="1117"/>
                  <a:pt x="10611" y="1117"/>
                  <a:pt x="10611" y="1117"/>
                </a:cubicBezTo>
                <a:cubicBezTo>
                  <a:pt x="10611" y="1117"/>
                  <a:pt x="10611" y="745"/>
                  <a:pt x="10611" y="745"/>
                </a:cubicBezTo>
                <a:cubicBezTo>
                  <a:pt x="10611" y="745"/>
                  <a:pt x="10611" y="745"/>
                  <a:pt x="10611"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745"/>
                  <a:pt x="10989" y="745"/>
                  <a:pt x="10989" y="745"/>
                </a:cubicBezTo>
                <a:cubicBezTo>
                  <a:pt x="10989" y="372"/>
                  <a:pt x="10989" y="372"/>
                  <a:pt x="10989" y="372"/>
                </a:cubicBezTo>
                <a:cubicBezTo>
                  <a:pt x="10989" y="372"/>
                  <a:pt x="10989" y="372"/>
                  <a:pt x="10989" y="372"/>
                </a:cubicBezTo>
                <a:cubicBezTo>
                  <a:pt x="10989" y="372"/>
                  <a:pt x="10989" y="372"/>
                  <a:pt x="10989" y="372"/>
                </a:cubicBezTo>
                <a:cubicBezTo>
                  <a:pt x="11368" y="372"/>
                  <a:pt x="11368" y="372"/>
                  <a:pt x="11368" y="0"/>
                </a:cubicBezTo>
                <a:cubicBezTo>
                  <a:pt x="11368" y="0"/>
                  <a:pt x="11368" y="0"/>
                  <a:pt x="11368" y="0"/>
                </a:cubicBezTo>
                <a:cubicBezTo>
                  <a:pt x="12505" y="372"/>
                  <a:pt x="14021" y="372"/>
                  <a:pt x="15158" y="1117"/>
                </a:cubicBezTo>
                <a:cubicBezTo>
                  <a:pt x="15158" y="1117"/>
                  <a:pt x="15158" y="1117"/>
                  <a:pt x="15158" y="1117"/>
                </a:cubicBezTo>
                <a:cubicBezTo>
                  <a:pt x="15158" y="1117"/>
                  <a:pt x="15158" y="1117"/>
                  <a:pt x="15158" y="1117"/>
                </a:cubicBezTo>
                <a:cubicBezTo>
                  <a:pt x="15158" y="1117"/>
                  <a:pt x="15158" y="1117"/>
                  <a:pt x="15158" y="1117"/>
                </a:cubicBezTo>
                <a:cubicBezTo>
                  <a:pt x="15158" y="1117"/>
                  <a:pt x="15158" y="1117"/>
                  <a:pt x="15158" y="1117"/>
                </a:cubicBezTo>
                <a:cubicBezTo>
                  <a:pt x="15158" y="1117"/>
                  <a:pt x="15158" y="1117"/>
                  <a:pt x="15537" y="1117"/>
                </a:cubicBezTo>
                <a:cubicBezTo>
                  <a:pt x="15537" y="1117"/>
                  <a:pt x="15537" y="1117"/>
                  <a:pt x="15537" y="1117"/>
                </a:cubicBezTo>
                <a:cubicBezTo>
                  <a:pt x="15537" y="1117"/>
                  <a:pt x="15537" y="1490"/>
                  <a:pt x="15537" y="1490"/>
                </a:cubicBezTo>
                <a:cubicBezTo>
                  <a:pt x="15537" y="1490"/>
                  <a:pt x="15537" y="1490"/>
                  <a:pt x="15537" y="1490"/>
                </a:cubicBezTo>
                <a:cubicBezTo>
                  <a:pt x="15537" y="1490"/>
                  <a:pt x="15537" y="1490"/>
                  <a:pt x="15537" y="1490"/>
                </a:cubicBezTo>
                <a:cubicBezTo>
                  <a:pt x="15537" y="1490"/>
                  <a:pt x="15537" y="1490"/>
                  <a:pt x="15537" y="1490"/>
                </a:cubicBezTo>
                <a:cubicBezTo>
                  <a:pt x="15158" y="1490"/>
                  <a:pt x="15158" y="1490"/>
                  <a:pt x="15158" y="1490"/>
                </a:cubicBezTo>
                <a:cubicBezTo>
                  <a:pt x="15158" y="1490"/>
                  <a:pt x="15158" y="1490"/>
                  <a:pt x="15158" y="1490"/>
                </a:cubicBezTo>
                <a:cubicBezTo>
                  <a:pt x="15158" y="1490"/>
                  <a:pt x="15158" y="1490"/>
                  <a:pt x="15158" y="1490"/>
                </a:cubicBezTo>
                <a:cubicBezTo>
                  <a:pt x="15158" y="1490"/>
                  <a:pt x="15158"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537" y="1862"/>
                  <a:pt x="15537" y="1862"/>
                  <a:pt x="15537" y="1862"/>
                </a:cubicBezTo>
                <a:cubicBezTo>
                  <a:pt x="15158" y="1862"/>
                  <a:pt x="15158" y="1862"/>
                  <a:pt x="15158" y="1862"/>
                </a:cubicBezTo>
                <a:cubicBezTo>
                  <a:pt x="15158" y="1862"/>
                  <a:pt x="15158" y="1862"/>
                  <a:pt x="15158" y="1862"/>
                </a:cubicBezTo>
                <a:cubicBezTo>
                  <a:pt x="15158" y="1862"/>
                  <a:pt x="15158" y="1862"/>
                  <a:pt x="15158" y="1862"/>
                </a:cubicBezTo>
                <a:cubicBezTo>
                  <a:pt x="15158" y="1862"/>
                  <a:pt x="15158" y="1862"/>
                  <a:pt x="15158" y="2234"/>
                </a:cubicBezTo>
                <a:cubicBezTo>
                  <a:pt x="15158" y="2234"/>
                  <a:pt x="15158" y="2234"/>
                  <a:pt x="15158" y="2234"/>
                </a:cubicBezTo>
                <a:cubicBezTo>
                  <a:pt x="15158" y="2234"/>
                  <a:pt x="15158" y="2234"/>
                  <a:pt x="15158" y="2234"/>
                </a:cubicBezTo>
                <a:cubicBezTo>
                  <a:pt x="15158" y="2234"/>
                  <a:pt x="15158" y="2234"/>
                  <a:pt x="15158" y="2234"/>
                </a:cubicBezTo>
                <a:cubicBezTo>
                  <a:pt x="15158" y="2234"/>
                  <a:pt x="15158" y="2234"/>
                  <a:pt x="15158" y="2234"/>
                </a:cubicBezTo>
                <a:cubicBezTo>
                  <a:pt x="14779" y="2234"/>
                  <a:pt x="14779" y="2234"/>
                  <a:pt x="14779" y="2234"/>
                </a:cubicBezTo>
                <a:cubicBezTo>
                  <a:pt x="14779" y="2234"/>
                  <a:pt x="14779" y="2234"/>
                  <a:pt x="14779" y="2234"/>
                </a:cubicBezTo>
                <a:cubicBezTo>
                  <a:pt x="14779" y="2234"/>
                  <a:pt x="14779" y="2234"/>
                  <a:pt x="14779" y="2234"/>
                </a:cubicBezTo>
                <a:cubicBezTo>
                  <a:pt x="14779" y="2234"/>
                  <a:pt x="14779" y="2234"/>
                  <a:pt x="14779" y="2234"/>
                </a:cubicBezTo>
                <a:cubicBezTo>
                  <a:pt x="14779" y="2234"/>
                  <a:pt x="14779" y="2234"/>
                  <a:pt x="14779" y="2234"/>
                </a:cubicBezTo>
                <a:cubicBezTo>
                  <a:pt x="14779" y="2234"/>
                  <a:pt x="14779" y="2234"/>
                  <a:pt x="14400" y="2234"/>
                </a:cubicBezTo>
                <a:cubicBezTo>
                  <a:pt x="14400" y="2234"/>
                  <a:pt x="14400" y="2234"/>
                  <a:pt x="14400" y="2234"/>
                </a:cubicBezTo>
                <a:cubicBezTo>
                  <a:pt x="14400" y="2234"/>
                  <a:pt x="14400" y="2607"/>
                  <a:pt x="14400" y="2607"/>
                </a:cubicBezTo>
                <a:cubicBezTo>
                  <a:pt x="14400" y="2607"/>
                  <a:pt x="14400" y="2607"/>
                  <a:pt x="14400" y="2607"/>
                </a:cubicBezTo>
                <a:cubicBezTo>
                  <a:pt x="14400" y="2607"/>
                  <a:pt x="14400" y="2607"/>
                  <a:pt x="14400" y="2607"/>
                </a:cubicBezTo>
                <a:cubicBezTo>
                  <a:pt x="14021" y="2607"/>
                  <a:pt x="14021" y="2607"/>
                  <a:pt x="14021" y="2607"/>
                </a:cubicBezTo>
                <a:cubicBezTo>
                  <a:pt x="14400" y="2607"/>
                  <a:pt x="14400" y="2607"/>
                  <a:pt x="14400" y="2607"/>
                </a:cubicBezTo>
                <a:cubicBezTo>
                  <a:pt x="14400" y="2979"/>
                  <a:pt x="14400" y="2979"/>
                  <a:pt x="14400" y="2979"/>
                </a:cubicBezTo>
                <a:cubicBezTo>
                  <a:pt x="14779" y="2979"/>
                  <a:pt x="14779" y="2979"/>
                  <a:pt x="14779" y="3352"/>
                </a:cubicBezTo>
                <a:cubicBezTo>
                  <a:pt x="14779" y="3352"/>
                  <a:pt x="14779" y="3724"/>
                  <a:pt x="15158" y="3724"/>
                </a:cubicBezTo>
                <a:cubicBezTo>
                  <a:pt x="15158" y="3724"/>
                  <a:pt x="15158" y="3724"/>
                  <a:pt x="15158" y="3724"/>
                </a:cubicBezTo>
                <a:cubicBezTo>
                  <a:pt x="15158" y="3724"/>
                  <a:pt x="15158" y="3724"/>
                  <a:pt x="15158" y="3724"/>
                </a:cubicBezTo>
                <a:cubicBezTo>
                  <a:pt x="15158" y="3724"/>
                  <a:pt x="15158" y="3724"/>
                  <a:pt x="15158" y="3724"/>
                </a:cubicBezTo>
                <a:cubicBezTo>
                  <a:pt x="15158" y="3724"/>
                  <a:pt x="15158" y="3724"/>
                  <a:pt x="15158" y="3724"/>
                </a:cubicBezTo>
                <a:cubicBezTo>
                  <a:pt x="15158" y="3724"/>
                  <a:pt x="15158" y="3724"/>
                  <a:pt x="15158" y="3724"/>
                </a:cubicBezTo>
                <a:cubicBezTo>
                  <a:pt x="15158" y="3724"/>
                  <a:pt x="15158" y="3724"/>
                  <a:pt x="15158" y="3724"/>
                </a:cubicBezTo>
                <a:cubicBezTo>
                  <a:pt x="15537" y="3724"/>
                  <a:pt x="15537" y="3724"/>
                  <a:pt x="15537" y="3724"/>
                </a:cubicBezTo>
                <a:cubicBezTo>
                  <a:pt x="15537" y="3724"/>
                  <a:pt x="15537" y="3724"/>
                  <a:pt x="15537" y="3724"/>
                </a:cubicBezTo>
                <a:cubicBezTo>
                  <a:pt x="15537" y="3724"/>
                  <a:pt x="15537" y="3724"/>
                  <a:pt x="15537" y="3724"/>
                </a:cubicBezTo>
                <a:cubicBezTo>
                  <a:pt x="15537" y="3724"/>
                  <a:pt x="15537" y="3724"/>
                  <a:pt x="15537" y="3352"/>
                </a:cubicBezTo>
                <a:cubicBezTo>
                  <a:pt x="15537" y="3352"/>
                  <a:pt x="15537" y="3352"/>
                  <a:pt x="15537" y="3352"/>
                </a:cubicBezTo>
                <a:cubicBezTo>
                  <a:pt x="15537" y="3352"/>
                  <a:pt x="15537" y="3352"/>
                  <a:pt x="15537" y="3352"/>
                </a:cubicBezTo>
                <a:cubicBezTo>
                  <a:pt x="15537" y="3352"/>
                  <a:pt x="15916" y="3352"/>
                  <a:pt x="15916" y="3352"/>
                </a:cubicBezTo>
                <a:cubicBezTo>
                  <a:pt x="15916" y="3352"/>
                  <a:pt x="15916" y="3352"/>
                  <a:pt x="15916" y="3352"/>
                </a:cubicBezTo>
                <a:cubicBezTo>
                  <a:pt x="15916" y="3724"/>
                  <a:pt x="15916" y="3724"/>
                  <a:pt x="15916" y="3724"/>
                </a:cubicBezTo>
                <a:cubicBezTo>
                  <a:pt x="15916" y="3724"/>
                  <a:pt x="15916" y="3724"/>
                  <a:pt x="15916" y="3724"/>
                </a:cubicBezTo>
                <a:cubicBezTo>
                  <a:pt x="15916" y="3724"/>
                  <a:pt x="15916" y="3724"/>
                  <a:pt x="15916" y="3724"/>
                </a:cubicBezTo>
                <a:cubicBezTo>
                  <a:pt x="15916" y="3724"/>
                  <a:pt x="15916" y="3724"/>
                  <a:pt x="15916" y="3724"/>
                </a:cubicBezTo>
                <a:cubicBezTo>
                  <a:pt x="15916" y="3724"/>
                  <a:pt x="15916" y="3724"/>
                  <a:pt x="15916" y="3724"/>
                </a:cubicBezTo>
                <a:cubicBezTo>
                  <a:pt x="15916" y="3724"/>
                  <a:pt x="15916" y="3724"/>
                  <a:pt x="15916" y="3724"/>
                </a:cubicBezTo>
                <a:cubicBezTo>
                  <a:pt x="15916" y="3724"/>
                  <a:pt x="15916" y="3724"/>
                  <a:pt x="16295" y="3724"/>
                </a:cubicBezTo>
                <a:cubicBezTo>
                  <a:pt x="16295" y="3724"/>
                  <a:pt x="16295" y="3724"/>
                  <a:pt x="16295" y="3724"/>
                </a:cubicBezTo>
                <a:cubicBezTo>
                  <a:pt x="16295" y="3724"/>
                  <a:pt x="16295" y="3724"/>
                  <a:pt x="16295" y="3724"/>
                </a:cubicBezTo>
                <a:cubicBezTo>
                  <a:pt x="16295" y="3724"/>
                  <a:pt x="16295" y="3724"/>
                  <a:pt x="16295" y="3724"/>
                </a:cubicBezTo>
                <a:cubicBezTo>
                  <a:pt x="16295" y="3724"/>
                  <a:pt x="16295" y="3724"/>
                  <a:pt x="16295" y="3724"/>
                </a:cubicBezTo>
                <a:cubicBezTo>
                  <a:pt x="16295" y="3724"/>
                  <a:pt x="16295" y="3724"/>
                  <a:pt x="16295" y="3724"/>
                </a:cubicBezTo>
                <a:cubicBezTo>
                  <a:pt x="16295" y="3724"/>
                  <a:pt x="16295" y="3724"/>
                  <a:pt x="16295" y="3724"/>
                </a:cubicBezTo>
                <a:cubicBezTo>
                  <a:pt x="16674" y="4097"/>
                  <a:pt x="16674" y="4097"/>
                  <a:pt x="16674" y="4097"/>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7053" y="4469"/>
                  <a:pt x="17053" y="4469"/>
                  <a:pt x="17053" y="4469"/>
                </a:cubicBezTo>
                <a:cubicBezTo>
                  <a:pt x="17053" y="4469"/>
                  <a:pt x="17053" y="4469"/>
                  <a:pt x="17053" y="4469"/>
                </a:cubicBezTo>
                <a:cubicBezTo>
                  <a:pt x="17053" y="4469"/>
                  <a:pt x="17053" y="4469"/>
                  <a:pt x="17053" y="4469"/>
                </a:cubicBezTo>
                <a:cubicBezTo>
                  <a:pt x="17053" y="4469"/>
                  <a:pt x="17053" y="4469"/>
                  <a:pt x="17053" y="4097"/>
                </a:cubicBezTo>
                <a:cubicBezTo>
                  <a:pt x="17053" y="4097"/>
                  <a:pt x="17053" y="4097"/>
                  <a:pt x="17053" y="4097"/>
                </a:cubicBezTo>
                <a:cubicBezTo>
                  <a:pt x="17053" y="4097"/>
                  <a:pt x="17053" y="4097"/>
                  <a:pt x="17053" y="4097"/>
                </a:cubicBezTo>
                <a:cubicBezTo>
                  <a:pt x="17053" y="3724"/>
                  <a:pt x="17053" y="3724"/>
                  <a:pt x="17053" y="3724"/>
                </a:cubicBezTo>
                <a:cubicBezTo>
                  <a:pt x="17053" y="3724"/>
                  <a:pt x="17053" y="3724"/>
                  <a:pt x="17053" y="3724"/>
                </a:cubicBezTo>
                <a:cubicBezTo>
                  <a:pt x="17053" y="3724"/>
                  <a:pt x="17053" y="3724"/>
                  <a:pt x="17053" y="3724"/>
                </a:cubicBezTo>
                <a:cubicBezTo>
                  <a:pt x="16674" y="3724"/>
                  <a:pt x="16674" y="3724"/>
                  <a:pt x="16674" y="3724"/>
                </a:cubicBezTo>
                <a:cubicBezTo>
                  <a:pt x="16674" y="3724"/>
                  <a:pt x="16674" y="3724"/>
                  <a:pt x="16674" y="3724"/>
                </a:cubicBezTo>
                <a:cubicBezTo>
                  <a:pt x="16674" y="3724"/>
                  <a:pt x="16674" y="3724"/>
                  <a:pt x="16674" y="3724"/>
                </a:cubicBezTo>
                <a:cubicBezTo>
                  <a:pt x="16674" y="3724"/>
                  <a:pt x="16674" y="3724"/>
                  <a:pt x="16674" y="3724"/>
                </a:cubicBezTo>
                <a:cubicBezTo>
                  <a:pt x="16674" y="3724"/>
                  <a:pt x="16674" y="3724"/>
                  <a:pt x="16674" y="3724"/>
                </a:cubicBezTo>
                <a:cubicBezTo>
                  <a:pt x="16674" y="3724"/>
                  <a:pt x="16674" y="3724"/>
                  <a:pt x="16674" y="3724"/>
                </a:cubicBezTo>
                <a:cubicBezTo>
                  <a:pt x="16674" y="3724"/>
                  <a:pt x="16674" y="3724"/>
                  <a:pt x="16674" y="3724"/>
                </a:cubicBezTo>
                <a:cubicBezTo>
                  <a:pt x="17053" y="3724"/>
                  <a:pt x="17053" y="3724"/>
                  <a:pt x="17053" y="3724"/>
                </a:cubicBezTo>
                <a:cubicBezTo>
                  <a:pt x="17053" y="3724"/>
                  <a:pt x="17053" y="3724"/>
                  <a:pt x="17053" y="3724"/>
                </a:cubicBezTo>
                <a:cubicBezTo>
                  <a:pt x="17053" y="3724"/>
                  <a:pt x="17053" y="3724"/>
                  <a:pt x="17053" y="3724"/>
                </a:cubicBezTo>
                <a:cubicBezTo>
                  <a:pt x="17053" y="3724"/>
                  <a:pt x="17053" y="3724"/>
                  <a:pt x="17053" y="3724"/>
                </a:cubicBezTo>
                <a:cubicBezTo>
                  <a:pt x="17053" y="3724"/>
                  <a:pt x="17053" y="3724"/>
                  <a:pt x="17053" y="3724"/>
                </a:cubicBezTo>
                <a:cubicBezTo>
                  <a:pt x="17053" y="3724"/>
                  <a:pt x="17053" y="3724"/>
                  <a:pt x="17053" y="3724"/>
                </a:cubicBezTo>
                <a:cubicBezTo>
                  <a:pt x="17053" y="3724"/>
                  <a:pt x="17053" y="3724"/>
                  <a:pt x="17053" y="3724"/>
                </a:cubicBezTo>
                <a:cubicBezTo>
                  <a:pt x="17053" y="3724"/>
                  <a:pt x="17053" y="3724"/>
                  <a:pt x="17053" y="3724"/>
                </a:cubicBezTo>
                <a:cubicBezTo>
                  <a:pt x="17053" y="4097"/>
                  <a:pt x="17053" y="4097"/>
                  <a:pt x="17053" y="4097"/>
                </a:cubicBezTo>
                <a:cubicBezTo>
                  <a:pt x="17053" y="4097"/>
                  <a:pt x="17053" y="4097"/>
                  <a:pt x="17053" y="4097"/>
                </a:cubicBezTo>
                <a:cubicBezTo>
                  <a:pt x="17053" y="4097"/>
                  <a:pt x="17053"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4097"/>
                  <a:pt x="17432" y="4097"/>
                  <a:pt x="17432" y="4097"/>
                </a:cubicBezTo>
                <a:cubicBezTo>
                  <a:pt x="17432" y="3724"/>
                  <a:pt x="17811" y="3724"/>
                  <a:pt x="17811" y="3724"/>
                </a:cubicBezTo>
                <a:cubicBezTo>
                  <a:pt x="17811" y="3724"/>
                  <a:pt x="17432" y="3352"/>
                  <a:pt x="17432" y="3352"/>
                </a:cubicBezTo>
                <a:cubicBezTo>
                  <a:pt x="17432" y="3352"/>
                  <a:pt x="17432" y="3352"/>
                  <a:pt x="17432" y="3352"/>
                </a:cubicBezTo>
                <a:cubicBezTo>
                  <a:pt x="17432" y="3352"/>
                  <a:pt x="17432" y="3352"/>
                  <a:pt x="17432" y="3352"/>
                </a:cubicBezTo>
                <a:cubicBezTo>
                  <a:pt x="17432" y="3352"/>
                  <a:pt x="17432" y="3352"/>
                  <a:pt x="17432" y="3352"/>
                </a:cubicBezTo>
                <a:cubicBezTo>
                  <a:pt x="17432" y="2979"/>
                  <a:pt x="17432" y="2979"/>
                  <a:pt x="17432" y="2979"/>
                </a:cubicBezTo>
                <a:cubicBezTo>
                  <a:pt x="17432" y="2979"/>
                  <a:pt x="17432" y="2979"/>
                  <a:pt x="17432" y="2979"/>
                </a:cubicBezTo>
                <a:cubicBezTo>
                  <a:pt x="17432" y="2979"/>
                  <a:pt x="17432" y="2979"/>
                  <a:pt x="17432" y="2979"/>
                </a:cubicBezTo>
                <a:cubicBezTo>
                  <a:pt x="17432" y="2979"/>
                  <a:pt x="17432" y="2979"/>
                  <a:pt x="17811" y="2979"/>
                </a:cubicBezTo>
                <a:cubicBezTo>
                  <a:pt x="17811" y="2979"/>
                  <a:pt x="17811" y="3352"/>
                  <a:pt x="17811" y="3352"/>
                </a:cubicBezTo>
                <a:cubicBezTo>
                  <a:pt x="17811" y="3352"/>
                  <a:pt x="17811" y="3352"/>
                  <a:pt x="17811" y="3352"/>
                </a:cubicBezTo>
                <a:cubicBezTo>
                  <a:pt x="17811" y="3352"/>
                  <a:pt x="17811" y="3352"/>
                  <a:pt x="17811" y="3352"/>
                </a:cubicBezTo>
                <a:cubicBezTo>
                  <a:pt x="17811" y="3352"/>
                  <a:pt x="17811" y="3352"/>
                  <a:pt x="17811" y="3352"/>
                </a:cubicBezTo>
                <a:cubicBezTo>
                  <a:pt x="17811" y="3352"/>
                  <a:pt x="17811" y="3352"/>
                  <a:pt x="17811" y="3352"/>
                </a:cubicBezTo>
                <a:cubicBezTo>
                  <a:pt x="17811" y="3352"/>
                  <a:pt x="17811" y="3352"/>
                  <a:pt x="18189" y="3352"/>
                </a:cubicBezTo>
                <a:cubicBezTo>
                  <a:pt x="18189" y="3352"/>
                  <a:pt x="18189" y="3352"/>
                  <a:pt x="18189" y="3352"/>
                </a:cubicBezTo>
                <a:cubicBezTo>
                  <a:pt x="18189" y="3352"/>
                  <a:pt x="18189" y="3352"/>
                  <a:pt x="18189" y="3724"/>
                </a:cubicBezTo>
                <a:cubicBezTo>
                  <a:pt x="18189" y="3724"/>
                  <a:pt x="18189" y="3724"/>
                  <a:pt x="18189" y="3724"/>
                </a:cubicBezTo>
                <a:cubicBezTo>
                  <a:pt x="18189" y="3724"/>
                  <a:pt x="18189" y="3724"/>
                  <a:pt x="18189" y="3724"/>
                </a:cubicBezTo>
                <a:cubicBezTo>
                  <a:pt x="17811" y="3724"/>
                  <a:pt x="17811" y="3724"/>
                  <a:pt x="17811" y="3724"/>
                </a:cubicBezTo>
                <a:cubicBezTo>
                  <a:pt x="17811" y="3724"/>
                  <a:pt x="17811" y="3724"/>
                  <a:pt x="17811" y="3724"/>
                </a:cubicBezTo>
                <a:cubicBezTo>
                  <a:pt x="17811" y="3724"/>
                  <a:pt x="17811" y="3724"/>
                  <a:pt x="17811" y="3724"/>
                </a:cubicBezTo>
                <a:cubicBezTo>
                  <a:pt x="17811" y="3724"/>
                  <a:pt x="17811" y="3724"/>
                  <a:pt x="17811" y="3724"/>
                </a:cubicBezTo>
                <a:cubicBezTo>
                  <a:pt x="17811" y="3724"/>
                  <a:pt x="17811" y="3724"/>
                  <a:pt x="17811" y="3724"/>
                </a:cubicBezTo>
                <a:cubicBezTo>
                  <a:pt x="17811" y="3724"/>
                  <a:pt x="17811" y="3724"/>
                  <a:pt x="17811" y="3724"/>
                </a:cubicBezTo>
                <a:cubicBezTo>
                  <a:pt x="17811" y="3724"/>
                  <a:pt x="17811" y="4097"/>
                  <a:pt x="17811" y="4097"/>
                </a:cubicBezTo>
                <a:cubicBezTo>
                  <a:pt x="17811" y="4097"/>
                  <a:pt x="17811" y="4097"/>
                  <a:pt x="17811" y="4097"/>
                </a:cubicBezTo>
                <a:cubicBezTo>
                  <a:pt x="17811" y="4097"/>
                  <a:pt x="17811" y="4097"/>
                  <a:pt x="17811" y="4097"/>
                </a:cubicBezTo>
                <a:cubicBezTo>
                  <a:pt x="18189" y="4097"/>
                  <a:pt x="18189" y="4097"/>
                  <a:pt x="18189" y="4097"/>
                </a:cubicBezTo>
                <a:cubicBezTo>
                  <a:pt x="18189" y="4097"/>
                  <a:pt x="18189" y="4097"/>
                  <a:pt x="18189" y="4097"/>
                </a:cubicBezTo>
                <a:cubicBezTo>
                  <a:pt x="18189" y="4097"/>
                  <a:pt x="18189" y="4469"/>
                  <a:pt x="18189" y="4469"/>
                </a:cubicBezTo>
                <a:cubicBezTo>
                  <a:pt x="18189" y="4469"/>
                  <a:pt x="18189" y="4469"/>
                  <a:pt x="18189" y="4469"/>
                </a:cubicBezTo>
                <a:cubicBezTo>
                  <a:pt x="18189" y="4469"/>
                  <a:pt x="18189" y="4469"/>
                  <a:pt x="18189" y="4469"/>
                </a:cubicBezTo>
                <a:cubicBezTo>
                  <a:pt x="18189" y="4469"/>
                  <a:pt x="18189" y="4469"/>
                  <a:pt x="18189" y="4469"/>
                </a:cubicBezTo>
                <a:cubicBezTo>
                  <a:pt x="18189" y="4469"/>
                  <a:pt x="18189" y="4469"/>
                  <a:pt x="18189" y="4469"/>
                </a:cubicBezTo>
                <a:cubicBezTo>
                  <a:pt x="18189" y="4469"/>
                  <a:pt x="18189" y="4469"/>
                  <a:pt x="18189" y="4469"/>
                </a:cubicBezTo>
                <a:cubicBezTo>
                  <a:pt x="18189" y="4469"/>
                  <a:pt x="18189" y="4469"/>
                  <a:pt x="18189"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568" y="4469"/>
                  <a:pt x="18568" y="4469"/>
                </a:cubicBezTo>
                <a:cubicBezTo>
                  <a:pt x="18568" y="4469"/>
                  <a:pt x="18947" y="4469"/>
                  <a:pt x="18947" y="4469"/>
                </a:cubicBezTo>
                <a:cubicBezTo>
                  <a:pt x="18947" y="4469"/>
                  <a:pt x="18947" y="4469"/>
                  <a:pt x="18947" y="4469"/>
                </a:cubicBezTo>
                <a:cubicBezTo>
                  <a:pt x="18947" y="4469"/>
                  <a:pt x="18947" y="4469"/>
                  <a:pt x="18947" y="4469"/>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4841"/>
                  <a:pt x="18947" y="4841"/>
                </a:cubicBezTo>
                <a:cubicBezTo>
                  <a:pt x="18947" y="4841"/>
                  <a:pt x="18947" y="5214"/>
                  <a:pt x="18947" y="5214"/>
                </a:cubicBezTo>
                <a:cubicBezTo>
                  <a:pt x="18947" y="5214"/>
                  <a:pt x="18947" y="5214"/>
                  <a:pt x="18947" y="5214"/>
                </a:cubicBezTo>
                <a:cubicBezTo>
                  <a:pt x="18947" y="5214"/>
                  <a:pt x="18947" y="5214"/>
                  <a:pt x="18947" y="5214"/>
                </a:cubicBezTo>
                <a:cubicBezTo>
                  <a:pt x="18947" y="5214"/>
                  <a:pt x="18947" y="5214"/>
                  <a:pt x="18947" y="5214"/>
                </a:cubicBezTo>
                <a:cubicBezTo>
                  <a:pt x="18947" y="5214"/>
                  <a:pt x="18947" y="5214"/>
                  <a:pt x="18947" y="5214"/>
                </a:cubicBezTo>
                <a:cubicBezTo>
                  <a:pt x="18947" y="5214"/>
                  <a:pt x="18947" y="5214"/>
                  <a:pt x="18947" y="5214"/>
                </a:cubicBezTo>
                <a:cubicBezTo>
                  <a:pt x="18947" y="5214"/>
                  <a:pt x="18568" y="5214"/>
                  <a:pt x="18568" y="5214"/>
                </a:cubicBezTo>
                <a:cubicBezTo>
                  <a:pt x="18568" y="5214"/>
                  <a:pt x="18568" y="5214"/>
                  <a:pt x="18568" y="5214"/>
                </a:cubicBezTo>
                <a:cubicBezTo>
                  <a:pt x="18568" y="5214"/>
                  <a:pt x="18568" y="5214"/>
                  <a:pt x="18568" y="5214"/>
                </a:cubicBezTo>
                <a:cubicBezTo>
                  <a:pt x="18568" y="5214"/>
                  <a:pt x="18568" y="5214"/>
                  <a:pt x="18568" y="5214"/>
                </a:cubicBezTo>
                <a:cubicBezTo>
                  <a:pt x="18568" y="5214"/>
                  <a:pt x="18568" y="5214"/>
                  <a:pt x="18568" y="5214"/>
                </a:cubicBezTo>
                <a:cubicBezTo>
                  <a:pt x="18568" y="5214"/>
                  <a:pt x="18568" y="5214"/>
                  <a:pt x="18568" y="5214"/>
                </a:cubicBezTo>
                <a:cubicBezTo>
                  <a:pt x="18568" y="5214"/>
                  <a:pt x="18189" y="5214"/>
                  <a:pt x="18189" y="5214"/>
                </a:cubicBezTo>
                <a:cubicBezTo>
                  <a:pt x="18189" y="5214"/>
                  <a:pt x="18189" y="5214"/>
                  <a:pt x="18189" y="5214"/>
                </a:cubicBezTo>
                <a:cubicBezTo>
                  <a:pt x="18189" y="5214"/>
                  <a:pt x="18189" y="5214"/>
                  <a:pt x="18189" y="5214"/>
                </a:cubicBezTo>
                <a:cubicBezTo>
                  <a:pt x="18189" y="5214"/>
                  <a:pt x="18189" y="5214"/>
                  <a:pt x="18189" y="5214"/>
                </a:cubicBezTo>
                <a:cubicBezTo>
                  <a:pt x="18189" y="5214"/>
                  <a:pt x="18189" y="5214"/>
                  <a:pt x="18189" y="4841"/>
                </a:cubicBezTo>
                <a:cubicBezTo>
                  <a:pt x="18189" y="4841"/>
                  <a:pt x="18189" y="4841"/>
                  <a:pt x="18189" y="4841"/>
                </a:cubicBezTo>
                <a:cubicBezTo>
                  <a:pt x="18189" y="4841"/>
                  <a:pt x="18189" y="4841"/>
                  <a:pt x="18189" y="4841"/>
                </a:cubicBezTo>
                <a:cubicBezTo>
                  <a:pt x="18189" y="5214"/>
                  <a:pt x="18189" y="5214"/>
                  <a:pt x="18189" y="5214"/>
                </a:cubicBezTo>
                <a:cubicBezTo>
                  <a:pt x="18189" y="5214"/>
                  <a:pt x="18189"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811" y="5214"/>
                </a:cubicBezTo>
                <a:cubicBezTo>
                  <a:pt x="17811" y="5214"/>
                  <a:pt x="17811" y="5214"/>
                  <a:pt x="17432" y="5214"/>
                </a:cubicBezTo>
                <a:cubicBezTo>
                  <a:pt x="17432" y="5214"/>
                  <a:pt x="17432" y="5214"/>
                  <a:pt x="17432" y="5214"/>
                </a:cubicBezTo>
                <a:cubicBezTo>
                  <a:pt x="17432" y="5214"/>
                  <a:pt x="17432" y="5214"/>
                  <a:pt x="17432" y="5214"/>
                </a:cubicBezTo>
                <a:cubicBezTo>
                  <a:pt x="17432" y="5214"/>
                  <a:pt x="17432" y="5214"/>
                  <a:pt x="17432" y="5214"/>
                </a:cubicBezTo>
                <a:cubicBezTo>
                  <a:pt x="17432" y="5214"/>
                  <a:pt x="17432" y="5214"/>
                  <a:pt x="17432" y="5214"/>
                </a:cubicBezTo>
                <a:cubicBezTo>
                  <a:pt x="17432" y="5214"/>
                  <a:pt x="17432" y="5214"/>
                  <a:pt x="17432" y="5214"/>
                </a:cubicBezTo>
                <a:cubicBezTo>
                  <a:pt x="17432" y="5214"/>
                  <a:pt x="17432" y="5214"/>
                  <a:pt x="17432" y="5214"/>
                </a:cubicBezTo>
                <a:cubicBezTo>
                  <a:pt x="17432" y="5214"/>
                  <a:pt x="17432" y="5214"/>
                  <a:pt x="17432" y="5214"/>
                </a:cubicBezTo>
                <a:cubicBezTo>
                  <a:pt x="17432" y="4841"/>
                  <a:pt x="17432" y="4841"/>
                  <a:pt x="17432" y="4841"/>
                </a:cubicBezTo>
                <a:cubicBezTo>
                  <a:pt x="17432" y="4841"/>
                  <a:pt x="17432" y="4841"/>
                  <a:pt x="17432" y="4841"/>
                </a:cubicBezTo>
                <a:cubicBezTo>
                  <a:pt x="17432" y="4841"/>
                  <a:pt x="17432" y="4841"/>
                  <a:pt x="17432" y="4841"/>
                </a:cubicBezTo>
                <a:cubicBezTo>
                  <a:pt x="17432" y="4841"/>
                  <a:pt x="17432" y="4841"/>
                  <a:pt x="17432" y="4841"/>
                </a:cubicBezTo>
                <a:cubicBezTo>
                  <a:pt x="17053" y="4841"/>
                  <a:pt x="17053" y="4841"/>
                  <a:pt x="17053" y="4841"/>
                </a:cubicBezTo>
                <a:cubicBezTo>
                  <a:pt x="17053" y="4841"/>
                  <a:pt x="17053" y="4841"/>
                  <a:pt x="17053" y="4841"/>
                </a:cubicBezTo>
                <a:cubicBezTo>
                  <a:pt x="17053" y="4841"/>
                  <a:pt x="17053" y="4841"/>
                  <a:pt x="17053" y="4841"/>
                </a:cubicBezTo>
                <a:cubicBezTo>
                  <a:pt x="17053" y="4841"/>
                  <a:pt x="17053" y="4841"/>
                  <a:pt x="17053" y="4841"/>
                </a:cubicBezTo>
                <a:cubicBezTo>
                  <a:pt x="17053" y="4841"/>
                  <a:pt x="17053" y="4841"/>
                  <a:pt x="17053" y="4841"/>
                </a:cubicBezTo>
                <a:cubicBezTo>
                  <a:pt x="17053" y="4841"/>
                  <a:pt x="17053" y="4841"/>
                  <a:pt x="17053" y="4841"/>
                </a:cubicBezTo>
                <a:cubicBezTo>
                  <a:pt x="17053" y="4841"/>
                  <a:pt x="17053" y="4841"/>
                  <a:pt x="16674" y="4841"/>
                </a:cubicBezTo>
                <a:cubicBezTo>
                  <a:pt x="16674" y="4841"/>
                  <a:pt x="16674" y="4841"/>
                  <a:pt x="16674" y="4841"/>
                </a:cubicBezTo>
                <a:cubicBezTo>
                  <a:pt x="16674" y="4841"/>
                  <a:pt x="16674" y="4841"/>
                  <a:pt x="16674" y="4841"/>
                </a:cubicBezTo>
                <a:cubicBezTo>
                  <a:pt x="16674" y="4841"/>
                  <a:pt x="16674" y="4841"/>
                  <a:pt x="16674" y="4841"/>
                </a:cubicBezTo>
                <a:cubicBezTo>
                  <a:pt x="16674" y="4841"/>
                  <a:pt x="16674" y="4841"/>
                  <a:pt x="16674" y="4841"/>
                </a:cubicBezTo>
                <a:cubicBezTo>
                  <a:pt x="16674" y="4841"/>
                  <a:pt x="16674" y="4841"/>
                  <a:pt x="16674" y="4841"/>
                </a:cubicBezTo>
                <a:cubicBezTo>
                  <a:pt x="16674" y="4841"/>
                  <a:pt x="16674" y="4841"/>
                  <a:pt x="16674" y="4841"/>
                </a:cubicBezTo>
                <a:cubicBezTo>
                  <a:pt x="16674" y="4841"/>
                  <a:pt x="16674" y="4841"/>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674" y="4469"/>
                  <a:pt x="16674" y="4469"/>
                </a:cubicBezTo>
                <a:cubicBezTo>
                  <a:pt x="16674" y="4469"/>
                  <a:pt x="16295" y="4469"/>
                  <a:pt x="16295" y="4469"/>
                </a:cubicBezTo>
                <a:cubicBezTo>
                  <a:pt x="16295" y="4469"/>
                  <a:pt x="16295" y="4469"/>
                  <a:pt x="16295" y="4469"/>
                </a:cubicBezTo>
                <a:cubicBezTo>
                  <a:pt x="16295" y="4469"/>
                  <a:pt x="16295" y="4469"/>
                  <a:pt x="16295" y="4097"/>
                </a:cubicBezTo>
                <a:cubicBezTo>
                  <a:pt x="16295" y="4097"/>
                  <a:pt x="16295" y="4097"/>
                  <a:pt x="16295" y="4097"/>
                </a:cubicBezTo>
                <a:cubicBezTo>
                  <a:pt x="16295" y="4097"/>
                  <a:pt x="16295" y="4097"/>
                  <a:pt x="16295" y="4097"/>
                </a:cubicBezTo>
                <a:cubicBezTo>
                  <a:pt x="16295" y="4097"/>
                  <a:pt x="16295" y="4097"/>
                  <a:pt x="16295" y="4469"/>
                </a:cubicBezTo>
                <a:cubicBezTo>
                  <a:pt x="15916" y="4469"/>
                  <a:pt x="15916" y="4469"/>
                  <a:pt x="15916" y="4469"/>
                </a:cubicBezTo>
                <a:cubicBezTo>
                  <a:pt x="15916" y="4469"/>
                  <a:pt x="15916" y="4469"/>
                  <a:pt x="15916" y="4469"/>
                </a:cubicBezTo>
                <a:cubicBezTo>
                  <a:pt x="15916" y="4469"/>
                  <a:pt x="15916" y="4469"/>
                  <a:pt x="15916" y="4469"/>
                </a:cubicBezTo>
                <a:cubicBezTo>
                  <a:pt x="15916" y="4469"/>
                  <a:pt x="15916" y="4469"/>
                  <a:pt x="15916" y="4469"/>
                </a:cubicBezTo>
                <a:cubicBezTo>
                  <a:pt x="15537" y="4469"/>
                  <a:pt x="15537" y="4469"/>
                  <a:pt x="15537" y="4469"/>
                </a:cubicBezTo>
                <a:cubicBezTo>
                  <a:pt x="15537" y="4469"/>
                  <a:pt x="15537" y="4469"/>
                  <a:pt x="15537" y="4469"/>
                </a:cubicBezTo>
                <a:cubicBezTo>
                  <a:pt x="15537" y="4469"/>
                  <a:pt x="15537"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5158" y="4469"/>
                  <a:pt x="15158" y="4469"/>
                </a:cubicBezTo>
                <a:cubicBezTo>
                  <a:pt x="15158" y="4469"/>
                  <a:pt x="14779" y="4469"/>
                  <a:pt x="14779" y="4469"/>
                </a:cubicBezTo>
                <a:cubicBezTo>
                  <a:pt x="14779" y="4469"/>
                  <a:pt x="14779" y="4469"/>
                  <a:pt x="14779" y="4469"/>
                </a:cubicBezTo>
                <a:cubicBezTo>
                  <a:pt x="14779" y="4469"/>
                  <a:pt x="14779" y="4469"/>
                  <a:pt x="14779" y="4469"/>
                </a:cubicBezTo>
                <a:cubicBezTo>
                  <a:pt x="14779" y="4469"/>
                  <a:pt x="14779" y="4469"/>
                  <a:pt x="14779" y="4469"/>
                </a:cubicBezTo>
                <a:cubicBezTo>
                  <a:pt x="14779" y="4469"/>
                  <a:pt x="14779" y="4469"/>
                  <a:pt x="14779" y="4469"/>
                </a:cubicBezTo>
                <a:cubicBezTo>
                  <a:pt x="14779" y="4469"/>
                  <a:pt x="14779" y="4469"/>
                  <a:pt x="14779" y="4469"/>
                </a:cubicBezTo>
                <a:cubicBezTo>
                  <a:pt x="14779" y="4469"/>
                  <a:pt x="14779" y="4469"/>
                  <a:pt x="14779" y="4469"/>
                </a:cubicBezTo>
                <a:cubicBezTo>
                  <a:pt x="14779" y="4469"/>
                  <a:pt x="14400" y="4469"/>
                  <a:pt x="14400" y="4469"/>
                </a:cubicBezTo>
                <a:cubicBezTo>
                  <a:pt x="14400" y="4469"/>
                  <a:pt x="14400" y="4469"/>
                  <a:pt x="14400" y="4469"/>
                </a:cubicBezTo>
                <a:cubicBezTo>
                  <a:pt x="14400" y="4469"/>
                  <a:pt x="14400" y="4469"/>
                  <a:pt x="14400" y="4841"/>
                </a:cubicBezTo>
                <a:cubicBezTo>
                  <a:pt x="14400" y="4841"/>
                  <a:pt x="14400" y="4841"/>
                  <a:pt x="14400" y="4841"/>
                </a:cubicBezTo>
                <a:cubicBezTo>
                  <a:pt x="14400" y="4841"/>
                  <a:pt x="14400" y="4841"/>
                  <a:pt x="14400" y="4841"/>
                </a:cubicBezTo>
                <a:cubicBezTo>
                  <a:pt x="14400" y="4841"/>
                  <a:pt x="14400" y="4841"/>
                  <a:pt x="14021" y="4841"/>
                </a:cubicBezTo>
                <a:cubicBezTo>
                  <a:pt x="14021" y="4841"/>
                  <a:pt x="14021" y="4841"/>
                  <a:pt x="14021" y="4841"/>
                </a:cubicBezTo>
                <a:cubicBezTo>
                  <a:pt x="14021" y="4841"/>
                  <a:pt x="14021" y="4841"/>
                  <a:pt x="14021" y="4841"/>
                </a:cubicBezTo>
                <a:cubicBezTo>
                  <a:pt x="14021" y="4841"/>
                  <a:pt x="14021" y="4841"/>
                  <a:pt x="14021" y="4841"/>
                </a:cubicBezTo>
                <a:cubicBezTo>
                  <a:pt x="14021" y="4841"/>
                  <a:pt x="14021" y="4841"/>
                  <a:pt x="14021" y="4841"/>
                </a:cubicBezTo>
                <a:cubicBezTo>
                  <a:pt x="14021" y="4841"/>
                  <a:pt x="14021" y="4841"/>
                  <a:pt x="14021" y="4841"/>
                </a:cubicBezTo>
                <a:cubicBezTo>
                  <a:pt x="14021" y="4841"/>
                  <a:pt x="14021" y="5214"/>
                  <a:pt x="14021" y="5214"/>
                </a:cubicBezTo>
                <a:cubicBezTo>
                  <a:pt x="14021" y="5214"/>
                  <a:pt x="14021" y="5214"/>
                  <a:pt x="14021" y="5214"/>
                </a:cubicBezTo>
                <a:cubicBezTo>
                  <a:pt x="14021" y="5214"/>
                  <a:pt x="14021" y="5214"/>
                  <a:pt x="14021" y="5214"/>
                </a:cubicBezTo>
                <a:cubicBezTo>
                  <a:pt x="14021" y="5214"/>
                  <a:pt x="14021" y="5214"/>
                  <a:pt x="14021" y="5214"/>
                </a:cubicBezTo>
                <a:cubicBezTo>
                  <a:pt x="14021" y="5214"/>
                  <a:pt x="14021" y="5214"/>
                  <a:pt x="14021" y="5214"/>
                </a:cubicBezTo>
                <a:cubicBezTo>
                  <a:pt x="14021" y="5586"/>
                  <a:pt x="14021" y="5586"/>
                  <a:pt x="14021" y="5586"/>
                </a:cubicBezTo>
                <a:cubicBezTo>
                  <a:pt x="14021" y="5586"/>
                  <a:pt x="14021"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642" y="5586"/>
                </a:cubicBezTo>
                <a:cubicBezTo>
                  <a:pt x="13642" y="5586"/>
                  <a:pt x="13642" y="5586"/>
                  <a:pt x="13263" y="5586"/>
                </a:cubicBezTo>
                <a:cubicBezTo>
                  <a:pt x="13263" y="5586"/>
                  <a:pt x="13263" y="5586"/>
                  <a:pt x="13263" y="5586"/>
                </a:cubicBezTo>
                <a:cubicBezTo>
                  <a:pt x="13263" y="5959"/>
                  <a:pt x="13263" y="5959"/>
                  <a:pt x="13263" y="5959"/>
                </a:cubicBezTo>
                <a:cubicBezTo>
                  <a:pt x="13263" y="5959"/>
                  <a:pt x="13263" y="5959"/>
                  <a:pt x="13263" y="5959"/>
                </a:cubicBezTo>
                <a:cubicBezTo>
                  <a:pt x="13263" y="5959"/>
                  <a:pt x="13263" y="5959"/>
                  <a:pt x="13263" y="5959"/>
                </a:cubicBezTo>
                <a:cubicBezTo>
                  <a:pt x="13263" y="5959"/>
                  <a:pt x="13263" y="5959"/>
                  <a:pt x="13263" y="5959"/>
                </a:cubicBezTo>
                <a:cubicBezTo>
                  <a:pt x="13263" y="5959"/>
                  <a:pt x="13263" y="5959"/>
                  <a:pt x="13263" y="5959"/>
                </a:cubicBezTo>
                <a:cubicBezTo>
                  <a:pt x="13263" y="6331"/>
                  <a:pt x="13263" y="6331"/>
                  <a:pt x="13263" y="6331"/>
                </a:cubicBezTo>
                <a:cubicBezTo>
                  <a:pt x="13263" y="6331"/>
                  <a:pt x="13263" y="6331"/>
                  <a:pt x="13263" y="6331"/>
                </a:cubicBezTo>
                <a:cubicBezTo>
                  <a:pt x="13263" y="6331"/>
                  <a:pt x="13263" y="6331"/>
                  <a:pt x="13263" y="6331"/>
                </a:cubicBezTo>
                <a:cubicBezTo>
                  <a:pt x="12884" y="6331"/>
                  <a:pt x="12884" y="6331"/>
                  <a:pt x="12884" y="6331"/>
                </a:cubicBezTo>
                <a:cubicBezTo>
                  <a:pt x="12884" y="6703"/>
                  <a:pt x="12884" y="6703"/>
                  <a:pt x="12884" y="6703"/>
                </a:cubicBezTo>
                <a:cubicBezTo>
                  <a:pt x="12884" y="6703"/>
                  <a:pt x="12884" y="6703"/>
                  <a:pt x="12884" y="6703"/>
                </a:cubicBezTo>
                <a:cubicBezTo>
                  <a:pt x="12884" y="6703"/>
                  <a:pt x="12884" y="6703"/>
                  <a:pt x="12884" y="6703"/>
                </a:cubicBezTo>
                <a:cubicBezTo>
                  <a:pt x="12884" y="6703"/>
                  <a:pt x="12884" y="6703"/>
                  <a:pt x="12884" y="6703"/>
                </a:cubicBezTo>
                <a:cubicBezTo>
                  <a:pt x="12884" y="6703"/>
                  <a:pt x="12884" y="6703"/>
                  <a:pt x="12884" y="6703"/>
                </a:cubicBezTo>
                <a:cubicBezTo>
                  <a:pt x="12884" y="7076"/>
                  <a:pt x="12884" y="7076"/>
                  <a:pt x="12884" y="7076"/>
                </a:cubicBezTo>
                <a:cubicBezTo>
                  <a:pt x="12884" y="7076"/>
                  <a:pt x="12884" y="7076"/>
                  <a:pt x="12884" y="7076"/>
                </a:cubicBezTo>
                <a:cubicBezTo>
                  <a:pt x="12884" y="7076"/>
                  <a:pt x="12884" y="7076"/>
                  <a:pt x="12884" y="7076"/>
                </a:cubicBezTo>
                <a:cubicBezTo>
                  <a:pt x="12884" y="7076"/>
                  <a:pt x="12884" y="7076"/>
                  <a:pt x="12884" y="7076"/>
                </a:cubicBezTo>
                <a:cubicBezTo>
                  <a:pt x="12884" y="7076"/>
                  <a:pt x="12884" y="7448"/>
                  <a:pt x="12884" y="7448"/>
                </a:cubicBezTo>
                <a:cubicBezTo>
                  <a:pt x="12884" y="7448"/>
                  <a:pt x="12884" y="7448"/>
                  <a:pt x="12884" y="7448"/>
                </a:cubicBezTo>
                <a:cubicBezTo>
                  <a:pt x="12884" y="7448"/>
                  <a:pt x="12884" y="7448"/>
                  <a:pt x="12884" y="7448"/>
                </a:cubicBezTo>
                <a:cubicBezTo>
                  <a:pt x="12884" y="7448"/>
                  <a:pt x="12884" y="7448"/>
                  <a:pt x="12884" y="7448"/>
                </a:cubicBezTo>
                <a:cubicBezTo>
                  <a:pt x="12884" y="7448"/>
                  <a:pt x="12884" y="7448"/>
                  <a:pt x="12884" y="7448"/>
                </a:cubicBezTo>
                <a:cubicBezTo>
                  <a:pt x="12884" y="7448"/>
                  <a:pt x="12884" y="7448"/>
                  <a:pt x="13263" y="7448"/>
                </a:cubicBezTo>
                <a:cubicBezTo>
                  <a:pt x="13263" y="7448"/>
                  <a:pt x="13263" y="7448"/>
                  <a:pt x="13263" y="7448"/>
                </a:cubicBezTo>
                <a:cubicBezTo>
                  <a:pt x="13263" y="7448"/>
                  <a:pt x="13263" y="7448"/>
                  <a:pt x="13263" y="7448"/>
                </a:cubicBezTo>
                <a:cubicBezTo>
                  <a:pt x="13263" y="7448"/>
                  <a:pt x="13263" y="7448"/>
                  <a:pt x="13263" y="7448"/>
                </a:cubicBezTo>
                <a:cubicBezTo>
                  <a:pt x="13263" y="7821"/>
                  <a:pt x="13263" y="7821"/>
                  <a:pt x="13263" y="7821"/>
                </a:cubicBezTo>
                <a:cubicBezTo>
                  <a:pt x="13263" y="7821"/>
                  <a:pt x="12884" y="7821"/>
                  <a:pt x="12884" y="7821"/>
                </a:cubicBezTo>
                <a:cubicBezTo>
                  <a:pt x="12884" y="7821"/>
                  <a:pt x="12884" y="7821"/>
                  <a:pt x="12884" y="8193"/>
                </a:cubicBezTo>
                <a:cubicBezTo>
                  <a:pt x="12884" y="8193"/>
                  <a:pt x="12884" y="8193"/>
                  <a:pt x="12884" y="8193"/>
                </a:cubicBezTo>
                <a:cubicBezTo>
                  <a:pt x="12884" y="8193"/>
                  <a:pt x="12884" y="8193"/>
                  <a:pt x="12884" y="8193"/>
                </a:cubicBezTo>
                <a:cubicBezTo>
                  <a:pt x="12884" y="8193"/>
                  <a:pt x="12884" y="8193"/>
                  <a:pt x="12884" y="8193"/>
                </a:cubicBezTo>
                <a:cubicBezTo>
                  <a:pt x="12884" y="8193"/>
                  <a:pt x="12884" y="8193"/>
                  <a:pt x="12884" y="8193"/>
                </a:cubicBezTo>
                <a:cubicBezTo>
                  <a:pt x="12884" y="8193"/>
                  <a:pt x="12884" y="8193"/>
                  <a:pt x="12884" y="8193"/>
                </a:cubicBezTo>
                <a:cubicBezTo>
                  <a:pt x="12884" y="8193"/>
                  <a:pt x="12884" y="8193"/>
                  <a:pt x="12884" y="8193"/>
                </a:cubicBezTo>
                <a:cubicBezTo>
                  <a:pt x="12884" y="8193"/>
                  <a:pt x="12884" y="8193"/>
                  <a:pt x="13263" y="8193"/>
                </a:cubicBezTo>
                <a:cubicBezTo>
                  <a:pt x="13263" y="8193"/>
                  <a:pt x="13263" y="8193"/>
                  <a:pt x="13263" y="8566"/>
                </a:cubicBezTo>
                <a:cubicBezTo>
                  <a:pt x="13263" y="8566"/>
                  <a:pt x="13263" y="8566"/>
                  <a:pt x="13263" y="8566"/>
                </a:cubicBezTo>
                <a:cubicBezTo>
                  <a:pt x="13263" y="8566"/>
                  <a:pt x="13263" y="8566"/>
                  <a:pt x="13263" y="8566"/>
                </a:cubicBezTo>
                <a:cubicBezTo>
                  <a:pt x="13263" y="8566"/>
                  <a:pt x="13263" y="8566"/>
                  <a:pt x="13263" y="8566"/>
                </a:cubicBezTo>
                <a:cubicBezTo>
                  <a:pt x="13263" y="8566"/>
                  <a:pt x="13263" y="8566"/>
                  <a:pt x="13263" y="8566"/>
                </a:cubicBezTo>
                <a:cubicBezTo>
                  <a:pt x="13263" y="8566"/>
                  <a:pt x="13263" y="8566"/>
                  <a:pt x="13263" y="8566"/>
                </a:cubicBezTo>
                <a:cubicBezTo>
                  <a:pt x="13263" y="8566"/>
                  <a:pt x="13642" y="8566"/>
                  <a:pt x="13642" y="8938"/>
                </a:cubicBezTo>
                <a:cubicBezTo>
                  <a:pt x="13642" y="8938"/>
                  <a:pt x="13642" y="8938"/>
                  <a:pt x="13642" y="8938"/>
                </a:cubicBezTo>
                <a:cubicBezTo>
                  <a:pt x="13642" y="8938"/>
                  <a:pt x="13642" y="9310"/>
                  <a:pt x="13642" y="9310"/>
                </a:cubicBezTo>
                <a:cubicBezTo>
                  <a:pt x="13642" y="9310"/>
                  <a:pt x="13642" y="9310"/>
                  <a:pt x="13642" y="9310"/>
                </a:cubicBezTo>
                <a:cubicBezTo>
                  <a:pt x="13642" y="9310"/>
                  <a:pt x="13642" y="9310"/>
                  <a:pt x="13642" y="9310"/>
                </a:cubicBezTo>
                <a:cubicBezTo>
                  <a:pt x="13642" y="9310"/>
                  <a:pt x="13642" y="9310"/>
                  <a:pt x="13642" y="9310"/>
                </a:cubicBezTo>
                <a:cubicBezTo>
                  <a:pt x="13642" y="9310"/>
                  <a:pt x="13642" y="9310"/>
                  <a:pt x="13642" y="9310"/>
                </a:cubicBezTo>
                <a:cubicBezTo>
                  <a:pt x="13642" y="9310"/>
                  <a:pt x="13642" y="9310"/>
                  <a:pt x="13642" y="9310"/>
                </a:cubicBezTo>
                <a:cubicBezTo>
                  <a:pt x="14021" y="9310"/>
                  <a:pt x="14021" y="9310"/>
                  <a:pt x="14021" y="9310"/>
                </a:cubicBezTo>
                <a:cubicBezTo>
                  <a:pt x="14021" y="9310"/>
                  <a:pt x="14021" y="9310"/>
                  <a:pt x="14021" y="9310"/>
                </a:cubicBezTo>
                <a:cubicBezTo>
                  <a:pt x="14021" y="9310"/>
                  <a:pt x="14021" y="9683"/>
                  <a:pt x="14021" y="9683"/>
                </a:cubicBezTo>
                <a:cubicBezTo>
                  <a:pt x="14021" y="9683"/>
                  <a:pt x="14021" y="9683"/>
                  <a:pt x="14400" y="9683"/>
                </a:cubicBezTo>
                <a:cubicBezTo>
                  <a:pt x="14400" y="9683"/>
                  <a:pt x="14400" y="9683"/>
                  <a:pt x="14400" y="9683"/>
                </a:cubicBezTo>
                <a:cubicBezTo>
                  <a:pt x="14400" y="9683"/>
                  <a:pt x="14400" y="9683"/>
                  <a:pt x="14400" y="9683"/>
                </a:cubicBezTo>
                <a:cubicBezTo>
                  <a:pt x="14400" y="9683"/>
                  <a:pt x="14400" y="9683"/>
                  <a:pt x="14400" y="9683"/>
                </a:cubicBezTo>
                <a:cubicBezTo>
                  <a:pt x="14400" y="9683"/>
                  <a:pt x="14400" y="9683"/>
                  <a:pt x="14400" y="9683"/>
                </a:cubicBezTo>
                <a:cubicBezTo>
                  <a:pt x="14400" y="9683"/>
                  <a:pt x="14400" y="9683"/>
                  <a:pt x="14400" y="9683"/>
                </a:cubicBezTo>
                <a:cubicBezTo>
                  <a:pt x="14400" y="9683"/>
                  <a:pt x="14400" y="9683"/>
                  <a:pt x="14400" y="9683"/>
                </a:cubicBezTo>
                <a:cubicBezTo>
                  <a:pt x="14400" y="9683"/>
                  <a:pt x="14400" y="9683"/>
                  <a:pt x="14400" y="9683"/>
                </a:cubicBezTo>
                <a:cubicBezTo>
                  <a:pt x="14400" y="10055"/>
                  <a:pt x="14779" y="10055"/>
                  <a:pt x="14779" y="10055"/>
                </a:cubicBezTo>
                <a:cubicBezTo>
                  <a:pt x="14779" y="10055"/>
                  <a:pt x="14779" y="10055"/>
                  <a:pt x="14779" y="10055"/>
                </a:cubicBezTo>
                <a:cubicBezTo>
                  <a:pt x="14779" y="10055"/>
                  <a:pt x="14779" y="10055"/>
                  <a:pt x="14779" y="10055"/>
                </a:cubicBezTo>
                <a:cubicBezTo>
                  <a:pt x="14779" y="10055"/>
                  <a:pt x="14779" y="10055"/>
                  <a:pt x="14779" y="10055"/>
                </a:cubicBezTo>
                <a:cubicBezTo>
                  <a:pt x="14779" y="10055"/>
                  <a:pt x="14779" y="10055"/>
                  <a:pt x="14779" y="10055"/>
                </a:cubicBezTo>
                <a:cubicBezTo>
                  <a:pt x="14779" y="10055"/>
                  <a:pt x="14779" y="10055"/>
                  <a:pt x="14779" y="10055"/>
                </a:cubicBezTo>
                <a:cubicBezTo>
                  <a:pt x="14779" y="10055"/>
                  <a:pt x="14779" y="10055"/>
                  <a:pt x="14779" y="10055"/>
                </a:cubicBezTo>
                <a:cubicBezTo>
                  <a:pt x="14779" y="10055"/>
                  <a:pt x="15158" y="10055"/>
                  <a:pt x="15158" y="10055"/>
                </a:cubicBezTo>
                <a:cubicBezTo>
                  <a:pt x="15158" y="10055"/>
                  <a:pt x="15158" y="10055"/>
                  <a:pt x="15158" y="10055"/>
                </a:cubicBezTo>
                <a:cubicBezTo>
                  <a:pt x="15158" y="10055"/>
                  <a:pt x="15158" y="10055"/>
                  <a:pt x="15158" y="10055"/>
                </a:cubicBezTo>
                <a:cubicBezTo>
                  <a:pt x="15158" y="10055"/>
                  <a:pt x="15158" y="10055"/>
                  <a:pt x="15158" y="10055"/>
                </a:cubicBezTo>
                <a:cubicBezTo>
                  <a:pt x="15158" y="10055"/>
                  <a:pt x="15158" y="10055"/>
                  <a:pt x="15158" y="10055"/>
                </a:cubicBezTo>
                <a:cubicBezTo>
                  <a:pt x="15158" y="10055"/>
                  <a:pt x="15158" y="10055"/>
                  <a:pt x="15158" y="10055"/>
                </a:cubicBezTo>
                <a:cubicBezTo>
                  <a:pt x="15158" y="10055"/>
                  <a:pt x="15158" y="10055"/>
                  <a:pt x="15158" y="10055"/>
                </a:cubicBezTo>
                <a:cubicBezTo>
                  <a:pt x="15158" y="10055"/>
                  <a:pt x="15158" y="10055"/>
                  <a:pt x="15537" y="10055"/>
                </a:cubicBezTo>
                <a:cubicBezTo>
                  <a:pt x="15537" y="10055"/>
                  <a:pt x="15537" y="10055"/>
                  <a:pt x="15537" y="10055"/>
                </a:cubicBezTo>
                <a:cubicBezTo>
                  <a:pt x="15537" y="10055"/>
                  <a:pt x="15537" y="10055"/>
                  <a:pt x="15537" y="10055"/>
                </a:cubicBezTo>
                <a:cubicBezTo>
                  <a:pt x="15537" y="10055"/>
                  <a:pt x="15537" y="10055"/>
                  <a:pt x="15537" y="10055"/>
                </a:cubicBezTo>
                <a:cubicBezTo>
                  <a:pt x="15537" y="10055"/>
                  <a:pt x="15537" y="10055"/>
                  <a:pt x="15537" y="10055"/>
                </a:cubicBezTo>
                <a:cubicBezTo>
                  <a:pt x="15537" y="10055"/>
                  <a:pt x="15537" y="10055"/>
                  <a:pt x="15537"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10055"/>
                  <a:pt x="15916" y="10055"/>
                  <a:pt x="15916" y="10055"/>
                </a:cubicBezTo>
                <a:cubicBezTo>
                  <a:pt x="15916" y="9683"/>
                  <a:pt x="15916" y="9683"/>
                  <a:pt x="16295" y="9683"/>
                </a:cubicBezTo>
                <a:cubicBezTo>
                  <a:pt x="16295" y="9683"/>
                  <a:pt x="16295" y="9683"/>
                  <a:pt x="16295" y="9683"/>
                </a:cubicBezTo>
                <a:cubicBezTo>
                  <a:pt x="16295" y="9683"/>
                  <a:pt x="16295" y="9683"/>
                  <a:pt x="16295" y="9683"/>
                </a:cubicBezTo>
                <a:cubicBezTo>
                  <a:pt x="16295" y="9683"/>
                  <a:pt x="16295" y="9683"/>
                  <a:pt x="16295" y="9683"/>
                </a:cubicBezTo>
                <a:cubicBezTo>
                  <a:pt x="16295" y="9683"/>
                  <a:pt x="16295" y="9683"/>
                  <a:pt x="16295" y="9683"/>
                </a:cubicBezTo>
                <a:cubicBezTo>
                  <a:pt x="16674" y="9683"/>
                  <a:pt x="16674" y="9683"/>
                  <a:pt x="16674" y="9683"/>
                </a:cubicBezTo>
                <a:cubicBezTo>
                  <a:pt x="16674" y="9683"/>
                  <a:pt x="16674" y="9683"/>
                  <a:pt x="16674" y="9683"/>
                </a:cubicBezTo>
                <a:cubicBezTo>
                  <a:pt x="16674" y="9683"/>
                  <a:pt x="16674" y="9683"/>
                  <a:pt x="16674" y="9683"/>
                </a:cubicBezTo>
                <a:cubicBezTo>
                  <a:pt x="17053" y="9683"/>
                  <a:pt x="17053" y="9683"/>
                  <a:pt x="17053" y="9683"/>
                </a:cubicBezTo>
                <a:cubicBezTo>
                  <a:pt x="17053" y="9683"/>
                  <a:pt x="17053" y="9683"/>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053" y="10055"/>
                  <a:pt x="17053" y="10055"/>
                  <a:pt x="17053" y="10055"/>
                </a:cubicBezTo>
                <a:cubicBezTo>
                  <a:pt x="17432" y="10055"/>
                  <a:pt x="17432" y="10055"/>
                  <a:pt x="17432" y="10055"/>
                </a:cubicBezTo>
                <a:cubicBezTo>
                  <a:pt x="17432" y="10055"/>
                  <a:pt x="17432" y="10055"/>
                  <a:pt x="17432" y="10055"/>
                </a:cubicBezTo>
                <a:cubicBezTo>
                  <a:pt x="17432" y="10055"/>
                  <a:pt x="17432" y="10055"/>
                  <a:pt x="17432" y="10055"/>
                </a:cubicBezTo>
                <a:cubicBezTo>
                  <a:pt x="17432" y="10055"/>
                  <a:pt x="17811" y="10428"/>
                  <a:pt x="17811" y="10428"/>
                </a:cubicBezTo>
                <a:cubicBezTo>
                  <a:pt x="17811" y="10428"/>
                  <a:pt x="17432" y="10428"/>
                  <a:pt x="17432" y="10428"/>
                </a:cubicBezTo>
                <a:cubicBezTo>
                  <a:pt x="17432" y="10428"/>
                  <a:pt x="17432" y="10428"/>
                  <a:pt x="17432" y="10428"/>
                </a:cubicBezTo>
                <a:cubicBezTo>
                  <a:pt x="17432" y="10428"/>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0800"/>
                  <a:pt x="17432" y="10800"/>
                </a:cubicBezTo>
                <a:cubicBezTo>
                  <a:pt x="17432" y="10800"/>
                  <a:pt x="17432" y="11172"/>
                  <a:pt x="17432" y="11172"/>
                </a:cubicBezTo>
                <a:cubicBezTo>
                  <a:pt x="17432" y="11172"/>
                  <a:pt x="17432" y="11172"/>
                  <a:pt x="17432" y="11172"/>
                </a:cubicBezTo>
                <a:cubicBezTo>
                  <a:pt x="17432" y="11172"/>
                  <a:pt x="17432" y="11172"/>
                  <a:pt x="17432" y="11172"/>
                </a:cubicBezTo>
                <a:cubicBezTo>
                  <a:pt x="17432" y="11172"/>
                  <a:pt x="17811" y="11172"/>
                  <a:pt x="17811" y="11172"/>
                </a:cubicBezTo>
                <a:cubicBezTo>
                  <a:pt x="17811" y="11172"/>
                  <a:pt x="17811" y="11172"/>
                  <a:pt x="17811" y="11172"/>
                </a:cubicBezTo>
                <a:cubicBezTo>
                  <a:pt x="17811" y="11172"/>
                  <a:pt x="17811" y="11172"/>
                  <a:pt x="17811" y="11172"/>
                </a:cubicBezTo>
                <a:cubicBezTo>
                  <a:pt x="17811" y="11172"/>
                  <a:pt x="17811" y="11545"/>
                  <a:pt x="17811" y="11545"/>
                </a:cubicBezTo>
                <a:cubicBezTo>
                  <a:pt x="17811" y="11545"/>
                  <a:pt x="17811" y="11545"/>
                  <a:pt x="17811" y="11545"/>
                </a:cubicBezTo>
                <a:cubicBezTo>
                  <a:pt x="17811" y="11545"/>
                  <a:pt x="17811" y="11545"/>
                  <a:pt x="17811" y="11545"/>
                </a:cubicBezTo>
                <a:cubicBezTo>
                  <a:pt x="17811" y="11545"/>
                  <a:pt x="17811" y="11545"/>
                  <a:pt x="17811" y="11545"/>
                </a:cubicBezTo>
                <a:cubicBezTo>
                  <a:pt x="17811" y="11545"/>
                  <a:pt x="17811" y="11545"/>
                  <a:pt x="17811" y="11545"/>
                </a:cubicBezTo>
                <a:cubicBezTo>
                  <a:pt x="17811" y="11917"/>
                  <a:pt x="17811"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1917"/>
                  <a:pt x="18189" y="11917"/>
                  <a:pt x="18189" y="11917"/>
                </a:cubicBezTo>
                <a:cubicBezTo>
                  <a:pt x="18189" y="12290"/>
                  <a:pt x="18189" y="12290"/>
                  <a:pt x="18189" y="12290"/>
                </a:cubicBezTo>
                <a:cubicBezTo>
                  <a:pt x="18189" y="12290"/>
                  <a:pt x="18189" y="12290"/>
                  <a:pt x="18189" y="12290"/>
                </a:cubicBezTo>
                <a:cubicBezTo>
                  <a:pt x="18189" y="12290"/>
                  <a:pt x="18189" y="12662"/>
                  <a:pt x="18189" y="12662"/>
                </a:cubicBezTo>
                <a:cubicBezTo>
                  <a:pt x="18189" y="12662"/>
                  <a:pt x="18189" y="12662"/>
                  <a:pt x="18189" y="12662"/>
                </a:cubicBezTo>
                <a:cubicBezTo>
                  <a:pt x="18189" y="12662"/>
                  <a:pt x="18189" y="12662"/>
                  <a:pt x="18189" y="12662"/>
                </a:cubicBezTo>
                <a:cubicBezTo>
                  <a:pt x="18189" y="12662"/>
                  <a:pt x="18189" y="12662"/>
                  <a:pt x="18189" y="12662"/>
                </a:cubicBezTo>
                <a:cubicBezTo>
                  <a:pt x="18189" y="12662"/>
                  <a:pt x="18189" y="12662"/>
                  <a:pt x="18189" y="12662"/>
                </a:cubicBezTo>
                <a:cubicBezTo>
                  <a:pt x="18189" y="12662"/>
                  <a:pt x="18189" y="13034"/>
                  <a:pt x="18189" y="13034"/>
                </a:cubicBezTo>
                <a:cubicBezTo>
                  <a:pt x="18189" y="13034"/>
                  <a:pt x="18189" y="13034"/>
                  <a:pt x="18189" y="13034"/>
                </a:cubicBezTo>
                <a:cubicBezTo>
                  <a:pt x="18189" y="13034"/>
                  <a:pt x="18189" y="13034"/>
                  <a:pt x="18189" y="13034"/>
                </a:cubicBezTo>
                <a:cubicBezTo>
                  <a:pt x="18189" y="13034"/>
                  <a:pt x="18189" y="13034"/>
                  <a:pt x="18189" y="13034"/>
                </a:cubicBezTo>
                <a:cubicBezTo>
                  <a:pt x="18189" y="13034"/>
                  <a:pt x="18189" y="13034"/>
                  <a:pt x="18189" y="13034"/>
                </a:cubicBezTo>
                <a:cubicBezTo>
                  <a:pt x="17811" y="13034"/>
                  <a:pt x="17811" y="13034"/>
                  <a:pt x="17811" y="13034"/>
                </a:cubicBezTo>
                <a:cubicBezTo>
                  <a:pt x="17811" y="13034"/>
                  <a:pt x="17811" y="13034"/>
                  <a:pt x="17811" y="13407"/>
                </a:cubicBezTo>
                <a:cubicBezTo>
                  <a:pt x="17811" y="13407"/>
                  <a:pt x="17811" y="13407"/>
                  <a:pt x="17811" y="13407"/>
                </a:cubicBezTo>
                <a:cubicBezTo>
                  <a:pt x="17811" y="13407"/>
                  <a:pt x="17811" y="13407"/>
                  <a:pt x="17811" y="13407"/>
                </a:cubicBezTo>
                <a:cubicBezTo>
                  <a:pt x="17811" y="13407"/>
                  <a:pt x="17811" y="13407"/>
                  <a:pt x="17811" y="13407"/>
                </a:cubicBezTo>
                <a:cubicBezTo>
                  <a:pt x="17811" y="13779"/>
                  <a:pt x="17811" y="13779"/>
                  <a:pt x="17811" y="13779"/>
                </a:cubicBezTo>
                <a:cubicBezTo>
                  <a:pt x="17811" y="13779"/>
                  <a:pt x="17811" y="13779"/>
                  <a:pt x="17811" y="13779"/>
                </a:cubicBezTo>
                <a:cubicBezTo>
                  <a:pt x="17811" y="13779"/>
                  <a:pt x="17811" y="13779"/>
                  <a:pt x="17811" y="13779"/>
                </a:cubicBezTo>
                <a:cubicBezTo>
                  <a:pt x="17811" y="13779"/>
                  <a:pt x="17811" y="13779"/>
                  <a:pt x="17811" y="13779"/>
                </a:cubicBezTo>
                <a:cubicBezTo>
                  <a:pt x="17811" y="13779"/>
                  <a:pt x="17811" y="13779"/>
                  <a:pt x="17811" y="13779"/>
                </a:cubicBezTo>
                <a:cubicBezTo>
                  <a:pt x="17811" y="13779"/>
                  <a:pt x="17811" y="13779"/>
                  <a:pt x="17811" y="13779"/>
                </a:cubicBezTo>
                <a:cubicBezTo>
                  <a:pt x="17811" y="13779"/>
                  <a:pt x="17811" y="13779"/>
                  <a:pt x="17811" y="13779"/>
                </a:cubicBezTo>
                <a:cubicBezTo>
                  <a:pt x="17432" y="13779"/>
                  <a:pt x="17432" y="13779"/>
                  <a:pt x="17432" y="13779"/>
                </a:cubicBezTo>
                <a:cubicBezTo>
                  <a:pt x="17432" y="13779"/>
                  <a:pt x="17432" y="13779"/>
                  <a:pt x="17432" y="13779"/>
                </a:cubicBezTo>
                <a:cubicBezTo>
                  <a:pt x="17432" y="13779"/>
                  <a:pt x="17432" y="13779"/>
                  <a:pt x="17432" y="13779"/>
                </a:cubicBezTo>
                <a:cubicBezTo>
                  <a:pt x="17432" y="13779"/>
                  <a:pt x="17432" y="13779"/>
                  <a:pt x="17432" y="13779"/>
                </a:cubicBezTo>
                <a:cubicBezTo>
                  <a:pt x="17432" y="14897"/>
                  <a:pt x="17432" y="14897"/>
                  <a:pt x="17432" y="14897"/>
                </a:cubicBezTo>
                <a:cubicBezTo>
                  <a:pt x="17432" y="14897"/>
                  <a:pt x="17432" y="14897"/>
                  <a:pt x="17432" y="14897"/>
                </a:cubicBezTo>
                <a:cubicBezTo>
                  <a:pt x="17432" y="14897"/>
                  <a:pt x="17432" y="14897"/>
                  <a:pt x="17432" y="14897"/>
                </a:cubicBezTo>
                <a:cubicBezTo>
                  <a:pt x="17432" y="14897"/>
                  <a:pt x="17432" y="14897"/>
                  <a:pt x="17432" y="14897"/>
                </a:cubicBezTo>
                <a:cubicBezTo>
                  <a:pt x="17432" y="14897"/>
                  <a:pt x="17432" y="14897"/>
                  <a:pt x="17432" y="14897"/>
                </a:cubicBezTo>
                <a:cubicBezTo>
                  <a:pt x="17432" y="14897"/>
                  <a:pt x="17432" y="14897"/>
                  <a:pt x="17432" y="14897"/>
                </a:cubicBezTo>
                <a:cubicBezTo>
                  <a:pt x="17432" y="14897"/>
                  <a:pt x="17432" y="14897"/>
                  <a:pt x="17432" y="14897"/>
                </a:cubicBezTo>
                <a:cubicBezTo>
                  <a:pt x="17432" y="14897"/>
                  <a:pt x="17811" y="14897"/>
                  <a:pt x="17811" y="14897"/>
                </a:cubicBezTo>
                <a:cubicBezTo>
                  <a:pt x="17811" y="14897"/>
                  <a:pt x="17811" y="14897"/>
                  <a:pt x="17811" y="14897"/>
                </a:cubicBezTo>
                <a:cubicBezTo>
                  <a:pt x="17811" y="14897"/>
                  <a:pt x="17811" y="14897"/>
                  <a:pt x="17811" y="14897"/>
                </a:cubicBezTo>
                <a:cubicBezTo>
                  <a:pt x="17811" y="14897"/>
                  <a:pt x="17811" y="14897"/>
                  <a:pt x="17811" y="14897"/>
                </a:cubicBezTo>
                <a:cubicBezTo>
                  <a:pt x="17811" y="14897"/>
                  <a:pt x="17811" y="14897"/>
                  <a:pt x="17811" y="14897"/>
                </a:cubicBezTo>
                <a:cubicBezTo>
                  <a:pt x="17811" y="14897"/>
                  <a:pt x="17811" y="14897"/>
                  <a:pt x="17811" y="14897"/>
                </a:cubicBezTo>
                <a:cubicBezTo>
                  <a:pt x="17811" y="14897"/>
                  <a:pt x="17811" y="15269"/>
                  <a:pt x="17811" y="15269"/>
                </a:cubicBezTo>
                <a:cubicBezTo>
                  <a:pt x="17811" y="15269"/>
                  <a:pt x="17811" y="15269"/>
                  <a:pt x="17811" y="15269"/>
                </a:cubicBezTo>
                <a:cubicBezTo>
                  <a:pt x="17811" y="15269"/>
                  <a:pt x="17811" y="15269"/>
                  <a:pt x="17811" y="15269"/>
                </a:cubicBezTo>
                <a:cubicBezTo>
                  <a:pt x="17432" y="15269"/>
                  <a:pt x="17432" y="15269"/>
                  <a:pt x="17432" y="15269"/>
                </a:cubicBezTo>
                <a:cubicBezTo>
                  <a:pt x="17432" y="16014"/>
                  <a:pt x="17432" y="16014"/>
                  <a:pt x="17432" y="16014"/>
                </a:cubicBezTo>
                <a:cubicBezTo>
                  <a:pt x="17811" y="16014"/>
                  <a:pt x="17811" y="16014"/>
                  <a:pt x="17811" y="16014"/>
                </a:cubicBezTo>
                <a:cubicBezTo>
                  <a:pt x="17811" y="16014"/>
                  <a:pt x="17811" y="16014"/>
                  <a:pt x="17811" y="16386"/>
                </a:cubicBezTo>
                <a:cubicBezTo>
                  <a:pt x="17811" y="16386"/>
                  <a:pt x="17811" y="16386"/>
                  <a:pt x="17811" y="16386"/>
                </a:cubicBezTo>
                <a:cubicBezTo>
                  <a:pt x="17811" y="16386"/>
                  <a:pt x="17811" y="16386"/>
                  <a:pt x="17811" y="16386"/>
                </a:cubicBezTo>
                <a:cubicBezTo>
                  <a:pt x="17811" y="16386"/>
                  <a:pt x="17811" y="16759"/>
                  <a:pt x="17811" y="16759"/>
                </a:cubicBezTo>
                <a:cubicBezTo>
                  <a:pt x="17811" y="16759"/>
                  <a:pt x="17811" y="16759"/>
                  <a:pt x="17432" y="16759"/>
                </a:cubicBezTo>
                <a:cubicBezTo>
                  <a:pt x="17432" y="16759"/>
                  <a:pt x="17432" y="16759"/>
                  <a:pt x="17432" y="16759"/>
                </a:cubicBezTo>
                <a:cubicBezTo>
                  <a:pt x="17432" y="16759"/>
                  <a:pt x="17432" y="16759"/>
                  <a:pt x="17432" y="16759"/>
                </a:cubicBezTo>
                <a:cubicBezTo>
                  <a:pt x="17432" y="16759"/>
                  <a:pt x="17432" y="16759"/>
                  <a:pt x="17432" y="16759"/>
                </a:cubicBezTo>
                <a:cubicBezTo>
                  <a:pt x="17432" y="16759"/>
                  <a:pt x="17432" y="16759"/>
                  <a:pt x="17432" y="17131"/>
                </a:cubicBezTo>
                <a:cubicBezTo>
                  <a:pt x="17432" y="17131"/>
                  <a:pt x="17432" y="17131"/>
                  <a:pt x="17432" y="17131"/>
                </a:cubicBezTo>
                <a:cubicBezTo>
                  <a:pt x="17432" y="17131"/>
                  <a:pt x="17432" y="17131"/>
                  <a:pt x="17432" y="17131"/>
                </a:cubicBezTo>
                <a:cubicBezTo>
                  <a:pt x="17432" y="17131"/>
                  <a:pt x="17811" y="17131"/>
                  <a:pt x="17811" y="17131"/>
                </a:cubicBezTo>
                <a:cubicBezTo>
                  <a:pt x="17811" y="17131"/>
                  <a:pt x="17811" y="17131"/>
                  <a:pt x="17811" y="17131"/>
                </a:cubicBezTo>
                <a:cubicBezTo>
                  <a:pt x="17811" y="17131"/>
                  <a:pt x="17811" y="17131"/>
                  <a:pt x="17811" y="17131"/>
                </a:cubicBezTo>
                <a:cubicBezTo>
                  <a:pt x="17811" y="17131"/>
                  <a:pt x="18189" y="17131"/>
                  <a:pt x="18189" y="17131"/>
                </a:cubicBezTo>
                <a:cubicBezTo>
                  <a:pt x="18189" y="17131"/>
                  <a:pt x="18189" y="17131"/>
                  <a:pt x="18568" y="16759"/>
                </a:cubicBezTo>
                <a:cubicBezTo>
                  <a:pt x="18568" y="16759"/>
                  <a:pt x="18568" y="16759"/>
                  <a:pt x="18568" y="16759"/>
                </a:cubicBezTo>
                <a:cubicBezTo>
                  <a:pt x="18568" y="16759"/>
                  <a:pt x="18568" y="16759"/>
                  <a:pt x="18568" y="16759"/>
                </a:cubicBezTo>
                <a:cubicBezTo>
                  <a:pt x="18568" y="16759"/>
                  <a:pt x="18568" y="16759"/>
                  <a:pt x="18568" y="16759"/>
                </a:cubicBezTo>
                <a:cubicBezTo>
                  <a:pt x="18568" y="16759"/>
                  <a:pt x="18568" y="16759"/>
                  <a:pt x="18568" y="16759"/>
                </a:cubicBezTo>
                <a:cubicBezTo>
                  <a:pt x="18568" y="16759"/>
                  <a:pt x="18568" y="16759"/>
                  <a:pt x="18568" y="16759"/>
                </a:cubicBezTo>
                <a:cubicBezTo>
                  <a:pt x="18568" y="16759"/>
                  <a:pt x="18568" y="16759"/>
                  <a:pt x="18947" y="16759"/>
                </a:cubicBezTo>
                <a:cubicBezTo>
                  <a:pt x="18947" y="16759"/>
                  <a:pt x="18947" y="16759"/>
                  <a:pt x="18947" y="16759"/>
                </a:cubicBezTo>
                <a:cubicBezTo>
                  <a:pt x="18947" y="16759"/>
                  <a:pt x="18947" y="16759"/>
                  <a:pt x="18947" y="16759"/>
                </a:cubicBezTo>
                <a:cubicBezTo>
                  <a:pt x="18947" y="16386"/>
                  <a:pt x="18947" y="16386"/>
                  <a:pt x="18947" y="16386"/>
                </a:cubicBezTo>
                <a:cubicBezTo>
                  <a:pt x="18947" y="16386"/>
                  <a:pt x="18947" y="16386"/>
                  <a:pt x="19326" y="16386"/>
                </a:cubicBezTo>
                <a:cubicBezTo>
                  <a:pt x="19326" y="16386"/>
                  <a:pt x="19326" y="16386"/>
                  <a:pt x="19326" y="16386"/>
                </a:cubicBezTo>
                <a:cubicBezTo>
                  <a:pt x="19326" y="16386"/>
                  <a:pt x="19326" y="16386"/>
                  <a:pt x="19326" y="16386"/>
                </a:cubicBezTo>
                <a:cubicBezTo>
                  <a:pt x="19326" y="16386"/>
                  <a:pt x="19326" y="16386"/>
                  <a:pt x="19326" y="16386"/>
                </a:cubicBezTo>
                <a:cubicBezTo>
                  <a:pt x="19326" y="16386"/>
                  <a:pt x="19326" y="16386"/>
                  <a:pt x="19326" y="16386"/>
                </a:cubicBezTo>
                <a:cubicBezTo>
                  <a:pt x="19705" y="16386"/>
                  <a:pt x="19705" y="16014"/>
                  <a:pt x="19705" y="16014"/>
                </a:cubicBezTo>
                <a:cubicBezTo>
                  <a:pt x="19705" y="16014"/>
                  <a:pt x="19705" y="16014"/>
                  <a:pt x="19705" y="16014"/>
                </a:cubicBezTo>
                <a:cubicBezTo>
                  <a:pt x="19705" y="16014"/>
                  <a:pt x="19705" y="16014"/>
                  <a:pt x="19705" y="16014"/>
                </a:cubicBezTo>
                <a:cubicBezTo>
                  <a:pt x="19705" y="16014"/>
                  <a:pt x="19705" y="16014"/>
                  <a:pt x="19705" y="16014"/>
                </a:cubicBezTo>
                <a:cubicBezTo>
                  <a:pt x="19705" y="15641"/>
                  <a:pt x="19705" y="15641"/>
                  <a:pt x="19705" y="15641"/>
                </a:cubicBezTo>
                <a:cubicBezTo>
                  <a:pt x="19705" y="15641"/>
                  <a:pt x="19326" y="15641"/>
                  <a:pt x="19326" y="15641"/>
                </a:cubicBezTo>
                <a:cubicBezTo>
                  <a:pt x="19326" y="15641"/>
                  <a:pt x="19326" y="15641"/>
                  <a:pt x="19705" y="15641"/>
                </a:cubicBezTo>
                <a:cubicBezTo>
                  <a:pt x="19705" y="15641"/>
                  <a:pt x="19705" y="15641"/>
                  <a:pt x="19705" y="15641"/>
                </a:cubicBezTo>
                <a:cubicBezTo>
                  <a:pt x="19705" y="15641"/>
                  <a:pt x="19705" y="15641"/>
                  <a:pt x="19705" y="15641"/>
                </a:cubicBezTo>
                <a:cubicBezTo>
                  <a:pt x="19705" y="15641"/>
                  <a:pt x="19705" y="15641"/>
                  <a:pt x="19705" y="15641"/>
                </a:cubicBezTo>
                <a:cubicBezTo>
                  <a:pt x="19705" y="15641"/>
                  <a:pt x="19705" y="15641"/>
                  <a:pt x="19705" y="15641"/>
                </a:cubicBezTo>
                <a:cubicBezTo>
                  <a:pt x="19705" y="15641"/>
                  <a:pt x="19705" y="15641"/>
                  <a:pt x="19705" y="15641"/>
                </a:cubicBezTo>
                <a:cubicBezTo>
                  <a:pt x="19705" y="15641"/>
                  <a:pt x="19705" y="15641"/>
                  <a:pt x="19705" y="15641"/>
                </a:cubicBezTo>
                <a:cubicBezTo>
                  <a:pt x="19705" y="15641"/>
                  <a:pt x="19705" y="15641"/>
                  <a:pt x="19705" y="15641"/>
                </a:cubicBezTo>
                <a:cubicBezTo>
                  <a:pt x="19705" y="15269"/>
                  <a:pt x="19705" y="15269"/>
                  <a:pt x="19705" y="15269"/>
                </a:cubicBezTo>
                <a:cubicBezTo>
                  <a:pt x="19705" y="15269"/>
                  <a:pt x="19705" y="15269"/>
                  <a:pt x="19705" y="15269"/>
                </a:cubicBezTo>
                <a:cubicBezTo>
                  <a:pt x="19705" y="15269"/>
                  <a:pt x="19705" y="15269"/>
                  <a:pt x="19705" y="15269"/>
                </a:cubicBezTo>
                <a:cubicBezTo>
                  <a:pt x="19705" y="15269"/>
                  <a:pt x="19705" y="15269"/>
                  <a:pt x="19705" y="15269"/>
                </a:cubicBezTo>
                <a:cubicBezTo>
                  <a:pt x="19705" y="15269"/>
                  <a:pt x="19705" y="15269"/>
                  <a:pt x="19705" y="15269"/>
                </a:cubicBezTo>
                <a:cubicBezTo>
                  <a:pt x="19705" y="15269"/>
                  <a:pt x="20084" y="15269"/>
                  <a:pt x="20084" y="15269"/>
                </a:cubicBezTo>
                <a:cubicBezTo>
                  <a:pt x="20084" y="15269"/>
                  <a:pt x="20084" y="14897"/>
                  <a:pt x="20084" y="14897"/>
                </a:cubicBezTo>
                <a:cubicBezTo>
                  <a:pt x="20084" y="14897"/>
                  <a:pt x="20084" y="14897"/>
                  <a:pt x="20084" y="14897"/>
                </a:cubicBezTo>
                <a:cubicBezTo>
                  <a:pt x="20084" y="14897"/>
                  <a:pt x="20084" y="14897"/>
                  <a:pt x="20084" y="14897"/>
                </a:cubicBezTo>
                <a:cubicBezTo>
                  <a:pt x="20084" y="14897"/>
                  <a:pt x="20084" y="14897"/>
                  <a:pt x="20084" y="14897"/>
                </a:cubicBezTo>
                <a:cubicBezTo>
                  <a:pt x="20084" y="14897"/>
                  <a:pt x="20084" y="14897"/>
                  <a:pt x="20084" y="14897"/>
                </a:cubicBezTo>
                <a:cubicBezTo>
                  <a:pt x="20084" y="14524"/>
                  <a:pt x="20084" y="14524"/>
                  <a:pt x="20084" y="14524"/>
                </a:cubicBezTo>
                <a:cubicBezTo>
                  <a:pt x="20084" y="14524"/>
                  <a:pt x="20084" y="14524"/>
                  <a:pt x="20084" y="14524"/>
                </a:cubicBezTo>
                <a:cubicBezTo>
                  <a:pt x="20084" y="14524"/>
                  <a:pt x="20084" y="14524"/>
                  <a:pt x="20084" y="14524"/>
                </a:cubicBezTo>
                <a:cubicBezTo>
                  <a:pt x="20084" y="14524"/>
                  <a:pt x="20084" y="14524"/>
                  <a:pt x="20084" y="14524"/>
                </a:cubicBezTo>
                <a:cubicBezTo>
                  <a:pt x="20084" y="14524"/>
                  <a:pt x="20463" y="14524"/>
                  <a:pt x="20463" y="14524"/>
                </a:cubicBezTo>
                <a:cubicBezTo>
                  <a:pt x="20463" y="14524"/>
                  <a:pt x="20463" y="14152"/>
                  <a:pt x="20463" y="14152"/>
                </a:cubicBezTo>
                <a:cubicBezTo>
                  <a:pt x="20463" y="14152"/>
                  <a:pt x="20463" y="14152"/>
                  <a:pt x="20463" y="14152"/>
                </a:cubicBezTo>
                <a:cubicBezTo>
                  <a:pt x="20463" y="14152"/>
                  <a:pt x="20463" y="14152"/>
                  <a:pt x="20463" y="14152"/>
                </a:cubicBezTo>
                <a:cubicBezTo>
                  <a:pt x="20463" y="14152"/>
                  <a:pt x="20463" y="14152"/>
                  <a:pt x="20463" y="14152"/>
                </a:cubicBezTo>
                <a:cubicBezTo>
                  <a:pt x="20463" y="13779"/>
                  <a:pt x="20463" y="13779"/>
                  <a:pt x="20842" y="13779"/>
                </a:cubicBezTo>
                <a:cubicBezTo>
                  <a:pt x="20842" y="13779"/>
                  <a:pt x="20842" y="13779"/>
                  <a:pt x="20842" y="13779"/>
                </a:cubicBezTo>
                <a:cubicBezTo>
                  <a:pt x="20842" y="13779"/>
                  <a:pt x="20842" y="13779"/>
                  <a:pt x="20842" y="13779"/>
                </a:cubicBezTo>
                <a:cubicBezTo>
                  <a:pt x="20842" y="13407"/>
                  <a:pt x="20842" y="13407"/>
                  <a:pt x="20842" y="13407"/>
                </a:cubicBezTo>
                <a:cubicBezTo>
                  <a:pt x="20842" y="13407"/>
                  <a:pt x="20842" y="13407"/>
                  <a:pt x="20842" y="13407"/>
                </a:cubicBezTo>
                <a:cubicBezTo>
                  <a:pt x="20842" y="13407"/>
                  <a:pt x="20842" y="13034"/>
                  <a:pt x="20842" y="13034"/>
                </a:cubicBezTo>
                <a:cubicBezTo>
                  <a:pt x="20842" y="13034"/>
                  <a:pt x="20842" y="13034"/>
                  <a:pt x="20842" y="13034"/>
                </a:cubicBezTo>
                <a:cubicBezTo>
                  <a:pt x="20842" y="13034"/>
                  <a:pt x="20842" y="12662"/>
                  <a:pt x="20842" y="12662"/>
                </a:cubicBezTo>
                <a:cubicBezTo>
                  <a:pt x="20842" y="12662"/>
                  <a:pt x="20842" y="12662"/>
                  <a:pt x="20842" y="12662"/>
                </a:cubicBezTo>
                <a:cubicBezTo>
                  <a:pt x="20842" y="12662"/>
                  <a:pt x="20842" y="12662"/>
                  <a:pt x="20842" y="12662"/>
                </a:cubicBezTo>
                <a:cubicBezTo>
                  <a:pt x="20842" y="12662"/>
                  <a:pt x="20842" y="12662"/>
                  <a:pt x="20842" y="12662"/>
                </a:cubicBezTo>
                <a:cubicBezTo>
                  <a:pt x="20842" y="12662"/>
                  <a:pt x="20842" y="12662"/>
                  <a:pt x="20842" y="12662"/>
                </a:cubicBezTo>
                <a:cubicBezTo>
                  <a:pt x="20842" y="12662"/>
                  <a:pt x="20842" y="12662"/>
                  <a:pt x="20842" y="12662"/>
                </a:cubicBezTo>
                <a:cubicBezTo>
                  <a:pt x="21221" y="12662"/>
                  <a:pt x="21221" y="12662"/>
                  <a:pt x="21221" y="12662"/>
                </a:cubicBezTo>
                <a:cubicBezTo>
                  <a:pt x="21221" y="12662"/>
                  <a:pt x="21221" y="12662"/>
                  <a:pt x="21221" y="12662"/>
                </a:cubicBezTo>
                <a:cubicBezTo>
                  <a:pt x="21221" y="12662"/>
                  <a:pt x="21221" y="12290"/>
                  <a:pt x="21221" y="12290"/>
                </a:cubicBezTo>
                <a:cubicBezTo>
                  <a:pt x="21221" y="11917"/>
                  <a:pt x="21221" y="11917"/>
                  <a:pt x="21221" y="11917"/>
                </a:cubicBezTo>
                <a:cubicBezTo>
                  <a:pt x="21221" y="11545"/>
                  <a:pt x="21221" y="11545"/>
                  <a:pt x="21221" y="11545"/>
                </a:cubicBezTo>
                <a:cubicBezTo>
                  <a:pt x="21221" y="11545"/>
                  <a:pt x="21221" y="11545"/>
                  <a:pt x="21221" y="11545"/>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1172"/>
                  <a:pt x="21221" y="11172"/>
                  <a:pt x="21221" y="11172"/>
                </a:cubicBezTo>
                <a:cubicBezTo>
                  <a:pt x="21221" y="10800"/>
                  <a:pt x="21221" y="10800"/>
                  <a:pt x="21221" y="10800"/>
                </a:cubicBezTo>
                <a:cubicBezTo>
                  <a:pt x="21221" y="10800"/>
                  <a:pt x="21221" y="10800"/>
                  <a:pt x="21221" y="10800"/>
                </a:cubicBezTo>
                <a:cubicBezTo>
                  <a:pt x="21221" y="10800"/>
                  <a:pt x="21221" y="10800"/>
                  <a:pt x="21221" y="10800"/>
                </a:cubicBezTo>
                <a:cubicBezTo>
                  <a:pt x="21221" y="10800"/>
                  <a:pt x="21221" y="10800"/>
                  <a:pt x="21221" y="10428"/>
                </a:cubicBezTo>
                <a:cubicBezTo>
                  <a:pt x="21221" y="10428"/>
                  <a:pt x="21221" y="10428"/>
                  <a:pt x="21221" y="10428"/>
                </a:cubicBezTo>
                <a:cubicBezTo>
                  <a:pt x="21221" y="10428"/>
                  <a:pt x="21221" y="10428"/>
                  <a:pt x="21221" y="10428"/>
                </a:cubicBezTo>
                <a:cubicBezTo>
                  <a:pt x="21221" y="10428"/>
                  <a:pt x="21221" y="10428"/>
                  <a:pt x="21221" y="10428"/>
                </a:cubicBezTo>
                <a:cubicBezTo>
                  <a:pt x="21221" y="10428"/>
                  <a:pt x="21221" y="10428"/>
                  <a:pt x="21221" y="10428"/>
                </a:cubicBezTo>
                <a:cubicBezTo>
                  <a:pt x="21221" y="10428"/>
                  <a:pt x="21221" y="10055"/>
                  <a:pt x="21221" y="10055"/>
                </a:cubicBezTo>
                <a:cubicBezTo>
                  <a:pt x="21221" y="10055"/>
                  <a:pt x="21221" y="10055"/>
                  <a:pt x="21221" y="10055"/>
                </a:cubicBezTo>
                <a:cubicBezTo>
                  <a:pt x="21221" y="10055"/>
                  <a:pt x="21221" y="10055"/>
                  <a:pt x="21221" y="10055"/>
                </a:cubicBezTo>
                <a:cubicBezTo>
                  <a:pt x="21221" y="10055"/>
                  <a:pt x="21221" y="10055"/>
                  <a:pt x="21221" y="10055"/>
                </a:cubicBezTo>
                <a:cubicBezTo>
                  <a:pt x="21221" y="9683"/>
                  <a:pt x="21221" y="9683"/>
                  <a:pt x="21221" y="9683"/>
                </a:cubicBezTo>
                <a:cubicBezTo>
                  <a:pt x="21221" y="9683"/>
                  <a:pt x="21221" y="9683"/>
                  <a:pt x="21221" y="9683"/>
                </a:cubicBezTo>
                <a:cubicBezTo>
                  <a:pt x="21600" y="9683"/>
                  <a:pt x="21600" y="9683"/>
                  <a:pt x="21600" y="9683"/>
                </a:cubicBezTo>
                <a:cubicBezTo>
                  <a:pt x="21600" y="9310"/>
                  <a:pt x="21600" y="9310"/>
                  <a:pt x="21600" y="9310"/>
                </a:cubicBezTo>
                <a:cubicBezTo>
                  <a:pt x="21600" y="9310"/>
                  <a:pt x="21600" y="9310"/>
                  <a:pt x="21600" y="9310"/>
                </a:cubicBezTo>
                <a:cubicBezTo>
                  <a:pt x="21600" y="9310"/>
                  <a:pt x="21600" y="8938"/>
                  <a:pt x="21221" y="8938"/>
                </a:cubicBezTo>
                <a:cubicBezTo>
                  <a:pt x="21221" y="8938"/>
                  <a:pt x="21221" y="8938"/>
                  <a:pt x="21221" y="8938"/>
                </a:cubicBezTo>
                <a:cubicBezTo>
                  <a:pt x="21221" y="8938"/>
                  <a:pt x="21221" y="8938"/>
                  <a:pt x="21221" y="8938"/>
                </a:cubicBezTo>
                <a:cubicBezTo>
                  <a:pt x="21221" y="8566"/>
                  <a:pt x="21221" y="8566"/>
                  <a:pt x="21221" y="8566"/>
                </a:cubicBezTo>
                <a:cubicBezTo>
                  <a:pt x="21221" y="8566"/>
                  <a:pt x="21221" y="8566"/>
                  <a:pt x="21221" y="8566"/>
                </a:cubicBezTo>
                <a:cubicBezTo>
                  <a:pt x="21221" y="8566"/>
                  <a:pt x="21221" y="8566"/>
                  <a:pt x="21221" y="8566"/>
                </a:cubicBezTo>
                <a:cubicBezTo>
                  <a:pt x="21221" y="8566"/>
                  <a:pt x="21221" y="8566"/>
                  <a:pt x="21221" y="8566"/>
                </a:cubicBezTo>
                <a:cubicBezTo>
                  <a:pt x="21221" y="8566"/>
                  <a:pt x="21221" y="8566"/>
                  <a:pt x="21221" y="8566"/>
                </a:cubicBezTo>
                <a:cubicBezTo>
                  <a:pt x="21221" y="8566"/>
                  <a:pt x="20842" y="8193"/>
                  <a:pt x="20842" y="8193"/>
                </a:cubicBezTo>
                <a:cubicBezTo>
                  <a:pt x="20842" y="8193"/>
                  <a:pt x="20842" y="8193"/>
                  <a:pt x="20842" y="8193"/>
                </a:cubicBezTo>
                <a:cubicBezTo>
                  <a:pt x="20842" y="8193"/>
                  <a:pt x="20842" y="8193"/>
                  <a:pt x="20842" y="8193"/>
                </a:cubicBezTo>
                <a:cubicBezTo>
                  <a:pt x="20842" y="8193"/>
                  <a:pt x="20842" y="8193"/>
                  <a:pt x="20842" y="8193"/>
                </a:cubicBezTo>
                <a:cubicBezTo>
                  <a:pt x="20842" y="8193"/>
                  <a:pt x="20842" y="8193"/>
                  <a:pt x="20842" y="8193"/>
                </a:cubicBezTo>
                <a:cubicBezTo>
                  <a:pt x="20842" y="8193"/>
                  <a:pt x="20842" y="8193"/>
                  <a:pt x="20842" y="8193"/>
                </a:cubicBezTo>
                <a:cubicBezTo>
                  <a:pt x="20842" y="8193"/>
                  <a:pt x="20842" y="8193"/>
                  <a:pt x="20842" y="8193"/>
                </a:cubicBezTo>
                <a:cubicBezTo>
                  <a:pt x="20842" y="7821"/>
                  <a:pt x="20842" y="7821"/>
                  <a:pt x="20842" y="7821"/>
                </a:cubicBezTo>
                <a:cubicBezTo>
                  <a:pt x="20842" y="7821"/>
                  <a:pt x="20842" y="7821"/>
                  <a:pt x="20842" y="7821"/>
                </a:cubicBezTo>
                <a:cubicBezTo>
                  <a:pt x="20842" y="7821"/>
                  <a:pt x="20842" y="7821"/>
                  <a:pt x="20842" y="7821"/>
                </a:cubicBezTo>
                <a:cubicBezTo>
                  <a:pt x="20463" y="7821"/>
                  <a:pt x="20463" y="7821"/>
                  <a:pt x="20463" y="7821"/>
                </a:cubicBezTo>
                <a:cubicBezTo>
                  <a:pt x="20463" y="7821"/>
                  <a:pt x="20463" y="7821"/>
                  <a:pt x="20463" y="7821"/>
                </a:cubicBezTo>
                <a:cubicBezTo>
                  <a:pt x="20463" y="7448"/>
                  <a:pt x="20463" y="7448"/>
                  <a:pt x="20463" y="7448"/>
                </a:cubicBezTo>
                <a:cubicBezTo>
                  <a:pt x="20463" y="7448"/>
                  <a:pt x="20463" y="7448"/>
                  <a:pt x="20463" y="7448"/>
                </a:cubicBezTo>
                <a:cubicBezTo>
                  <a:pt x="20463" y="7076"/>
                  <a:pt x="20463" y="7076"/>
                  <a:pt x="20463" y="7076"/>
                </a:cubicBezTo>
                <a:cubicBezTo>
                  <a:pt x="20463" y="7076"/>
                  <a:pt x="20463" y="7076"/>
                  <a:pt x="20463" y="7076"/>
                </a:cubicBezTo>
                <a:cubicBezTo>
                  <a:pt x="20463" y="7076"/>
                  <a:pt x="20463" y="7076"/>
                  <a:pt x="20084" y="7076"/>
                </a:cubicBezTo>
                <a:cubicBezTo>
                  <a:pt x="20084" y="7076"/>
                  <a:pt x="20084" y="7076"/>
                  <a:pt x="20084" y="7076"/>
                </a:cubicBezTo>
                <a:cubicBezTo>
                  <a:pt x="20084" y="7076"/>
                  <a:pt x="20084" y="7076"/>
                  <a:pt x="20084" y="7076"/>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19705" y="6331"/>
                </a:cubicBezTo>
                <a:cubicBezTo>
                  <a:pt x="19705" y="6331"/>
                  <a:pt x="19705" y="6331"/>
                  <a:pt x="19705" y="6331"/>
                </a:cubicBezTo>
                <a:cubicBezTo>
                  <a:pt x="19705" y="5959"/>
                  <a:pt x="19705" y="5959"/>
                  <a:pt x="19705" y="5959"/>
                </a:cubicBezTo>
                <a:cubicBezTo>
                  <a:pt x="19705" y="5959"/>
                  <a:pt x="19326" y="5959"/>
                  <a:pt x="19326" y="5586"/>
                </a:cubicBezTo>
                <a:cubicBezTo>
                  <a:pt x="19326" y="5586"/>
                  <a:pt x="19326" y="5586"/>
                  <a:pt x="19326" y="5586"/>
                </a:cubicBezTo>
                <a:cubicBezTo>
                  <a:pt x="19326" y="5586"/>
                  <a:pt x="19326" y="5586"/>
                  <a:pt x="19326" y="5586"/>
                </a:cubicBezTo>
                <a:cubicBezTo>
                  <a:pt x="19705" y="5586"/>
                  <a:pt x="19705" y="5586"/>
                  <a:pt x="19705" y="5959"/>
                </a:cubicBezTo>
                <a:cubicBezTo>
                  <a:pt x="19705" y="5959"/>
                  <a:pt x="19705" y="5959"/>
                  <a:pt x="19705" y="5959"/>
                </a:cubicBezTo>
                <a:cubicBezTo>
                  <a:pt x="19705" y="5959"/>
                  <a:pt x="19705" y="5959"/>
                  <a:pt x="19705" y="5959"/>
                </a:cubicBezTo>
                <a:cubicBezTo>
                  <a:pt x="19705" y="5959"/>
                  <a:pt x="19705" y="5959"/>
                  <a:pt x="19705" y="5959"/>
                </a:cubicBezTo>
                <a:cubicBezTo>
                  <a:pt x="19705" y="5959"/>
                  <a:pt x="19705" y="5959"/>
                  <a:pt x="19705" y="5959"/>
                </a:cubicBezTo>
                <a:cubicBezTo>
                  <a:pt x="19705" y="5959"/>
                  <a:pt x="19705" y="5959"/>
                  <a:pt x="19705" y="5959"/>
                </a:cubicBezTo>
                <a:cubicBezTo>
                  <a:pt x="19705" y="5959"/>
                  <a:pt x="19705" y="5959"/>
                  <a:pt x="19705" y="5959"/>
                </a:cubicBezTo>
                <a:cubicBezTo>
                  <a:pt x="19705" y="5959"/>
                  <a:pt x="19705" y="5959"/>
                  <a:pt x="19705" y="5959"/>
                </a:cubicBezTo>
                <a:cubicBezTo>
                  <a:pt x="19705" y="5959"/>
                  <a:pt x="19705" y="5959"/>
                  <a:pt x="19705" y="5959"/>
                </a:cubicBezTo>
                <a:cubicBezTo>
                  <a:pt x="19705" y="6331"/>
                  <a:pt x="19705" y="6331"/>
                  <a:pt x="19705" y="6331"/>
                </a:cubicBezTo>
                <a:cubicBezTo>
                  <a:pt x="19705" y="6331"/>
                  <a:pt x="19705" y="6331"/>
                  <a:pt x="19705" y="6331"/>
                </a:cubicBezTo>
                <a:cubicBezTo>
                  <a:pt x="19705" y="6331"/>
                  <a:pt x="19705" y="6331"/>
                  <a:pt x="19705" y="6331"/>
                </a:cubicBezTo>
                <a:cubicBezTo>
                  <a:pt x="19705" y="6331"/>
                  <a:pt x="19705" y="6331"/>
                  <a:pt x="19705" y="6331"/>
                </a:cubicBezTo>
                <a:cubicBezTo>
                  <a:pt x="19705" y="6331"/>
                  <a:pt x="19705" y="6331"/>
                  <a:pt x="19705" y="6331"/>
                </a:cubicBezTo>
                <a:cubicBezTo>
                  <a:pt x="19705" y="6331"/>
                  <a:pt x="19705" y="6331"/>
                  <a:pt x="19705" y="6331"/>
                </a:cubicBezTo>
                <a:cubicBezTo>
                  <a:pt x="19705" y="6331"/>
                  <a:pt x="20084" y="6331"/>
                  <a:pt x="20084" y="6331"/>
                </a:cubicBezTo>
                <a:cubicBezTo>
                  <a:pt x="20084" y="6331"/>
                  <a:pt x="20084" y="6331"/>
                  <a:pt x="20084" y="6331"/>
                </a:cubicBezTo>
                <a:cubicBezTo>
                  <a:pt x="20084" y="6331"/>
                  <a:pt x="20084" y="6331"/>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6703"/>
                  <a:pt x="20084" y="6703"/>
                </a:cubicBezTo>
                <a:cubicBezTo>
                  <a:pt x="20084" y="6703"/>
                  <a:pt x="20084"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076"/>
                </a:cubicBezTo>
                <a:cubicBezTo>
                  <a:pt x="20463" y="7076"/>
                  <a:pt x="20463" y="7076"/>
                  <a:pt x="20463" y="7448"/>
                </a:cubicBezTo>
                <a:cubicBezTo>
                  <a:pt x="20463" y="7448"/>
                  <a:pt x="20463" y="7448"/>
                  <a:pt x="20463" y="7448"/>
                </a:cubicBezTo>
                <a:cubicBezTo>
                  <a:pt x="20463" y="7448"/>
                  <a:pt x="20463" y="7448"/>
                  <a:pt x="20463" y="7448"/>
                </a:cubicBezTo>
                <a:cubicBezTo>
                  <a:pt x="20463" y="7448"/>
                  <a:pt x="20463" y="7448"/>
                  <a:pt x="20463" y="7448"/>
                </a:cubicBezTo>
                <a:cubicBezTo>
                  <a:pt x="20463" y="7448"/>
                  <a:pt x="20463" y="7448"/>
                  <a:pt x="20463" y="7448"/>
                </a:cubicBezTo>
                <a:cubicBezTo>
                  <a:pt x="20463" y="7448"/>
                  <a:pt x="20463" y="7448"/>
                  <a:pt x="20842" y="7448"/>
                </a:cubicBezTo>
                <a:cubicBezTo>
                  <a:pt x="20842" y="7448"/>
                  <a:pt x="20842" y="7448"/>
                  <a:pt x="20842" y="7448"/>
                </a:cubicBezTo>
                <a:cubicBezTo>
                  <a:pt x="20842" y="7448"/>
                  <a:pt x="20842" y="7448"/>
                  <a:pt x="20842" y="7448"/>
                </a:cubicBezTo>
                <a:cubicBezTo>
                  <a:pt x="20842" y="7821"/>
                  <a:pt x="20842" y="7821"/>
                  <a:pt x="20842" y="7821"/>
                </a:cubicBezTo>
                <a:cubicBezTo>
                  <a:pt x="20842" y="7821"/>
                  <a:pt x="20842" y="7821"/>
                  <a:pt x="20842" y="7821"/>
                </a:cubicBezTo>
                <a:cubicBezTo>
                  <a:pt x="20842" y="7821"/>
                  <a:pt x="20842" y="7821"/>
                  <a:pt x="20842" y="7821"/>
                </a:cubicBezTo>
                <a:cubicBezTo>
                  <a:pt x="20842" y="7821"/>
                  <a:pt x="20842" y="7821"/>
                  <a:pt x="20842" y="8193"/>
                </a:cubicBezTo>
                <a:cubicBezTo>
                  <a:pt x="20842" y="8193"/>
                  <a:pt x="20842" y="8193"/>
                  <a:pt x="21221" y="8193"/>
                </a:cubicBezTo>
                <a:cubicBezTo>
                  <a:pt x="21221" y="8193"/>
                  <a:pt x="21221" y="8193"/>
                  <a:pt x="21221" y="8193"/>
                </a:cubicBezTo>
                <a:cubicBezTo>
                  <a:pt x="21221" y="8193"/>
                  <a:pt x="21221" y="8193"/>
                  <a:pt x="21221" y="8193"/>
                </a:cubicBezTo>
                <a:cubicBezTo>
                  <a:pt x="21221" y="7821"/>
                  <a:pt x="20842" y="7448"/>
                  <a:pt x="20842" y="7448"/>
                </a:cubicBezTo>
                <a:cubicBezTo>
                  <a:pt x="20842" y="7076"/>
                  <a:pt x="20842" y="7076"/>
                  <a:pt x="20842" y="7076"/>
                </a:cubicBezTo>
                <a:close/>
                <a:moveTo>
                  <a:pt x="14779" y="1117"/>
                </a:moveTo>
                <a:cubicBezTo>
                  <a:pt x="14779" y="1117"/>
                  <a:pt x="14779" y="1117"/>
                  <a:pt x="14400" y="1117"/>
                </a:cubicBezTo>
                <a:cubicBezTo>
                  <a:pt x="14400" y="1117"/>
                  <a:pt x="14400" y="1117"/>
                  <a:pt x="14400" y="1117"/>
                </a:cubicBezTo>
                <a:cubicBezTo>
                  <a:pt x="14400" y="1117"/>
                  <a:pt x="14400" y="1117"/>
                  <a:pt x="14400" y="1117"/>
                </a:cubicBezTo>
                <a:cubicBezTo>
                  <a:pt x="14400" y="1117"/>
                  <a:pt x="14779" y="1117"/>
                  <a:pt x="14779" y="1117"/>
                </a:cubicBezTo>
                <a:cubicBezTo>
                  <a:pt x="14779" y="1490"/>
                  <a:pt x="14779" y="1490"/>
                  <a:pt x="14779" y="1490"/>
                </a:cubicBezTo>
                <a:cubicBezTo>
                  <a:pt x="14779" y="1490"/>
                  <a:pt x="14779" y="1490"/>
                  <a:pt x="14779" y="1490"/>
                </a:cubicBezTo>
                <a:cubicBezTo>
                  <a:pt x="14779" y="1490"/>
                  <a:pt x="14779" y="1490"/>
                  <a:pt x="14779" y="1490"/>
                </a:cubicBezTo>
                <a:cubicBezTo>
                  <a:pt x="14779" y="1490"/>
                  <a:pt x="14779" y="1490"/>
                  <a:pt x="14779" y="1490"/>
                </a:cubicBezTo>
                <a:cubicBezTo>
                  <a:pt x="14779" y="1490"/>
                  <a:pt x="14779" y="1490"/>
                  <a:pt x="14779" y="1490"/>
                </a:cubicBezTo>
                <a:cubicBezTo>
                  <a:pt x="14779" y="1490"/>
                  <a:pt x="14779" y="1490"/>
                  <a:pt x="14779" y="1490"/>
                </a:cubicBezTo>
                <a:cubicBezTo>
                  <a:pt x="14779" y="1490"/>
                  <a:pt x="14779" y="1490"/>
                  <a:pt x="14779" y="1490"/>
                </a:cubicBezTo>
                <a:cubicBezTo>
                  <a:pt x="14400" y="1490"/>
                  <a:pt x="14400" y="1490"/>
                  <a:pt x="14400" y="1490"/>
                </a:cubicBezTo>
                <a:cubicBezTo>
                  <a:pt x="14400" y="1490"/>
                  <a:pt x="14400" y="1490"/>
                  <a:pt x="14400" y="1490"/>
                </a:cubicBezTo>
                <a:cubicBezTo>
                  <a:pt x="14400" y="1490"/>
                  <a:pt x="14400" y="1490"/>
                  <a:pt x="14400" y="1490"/>
                </a:cubicBezTo>
                <a:cubicBezTo>
                  <a:pt x="14400" y="1862"/>
                  <a:pt x="14400" y="1862"/>
                  <a:pt x="14400" y="1862"/>
                </a:cubicBezTo>
                <a:cubicBezTo>
                  <a:pt x="14779" y="1862"/>
                  <a:pt x="14779" y="1862"/>
                  <a:pt x="14779" y="1862"/>
                </a:cubicBezTo>
                <a:cubicBezTo>
                  <a:pt x="14779" y="1862"/>
                  <a:pt x="14779" y="1862"/>
                  <a:pt x="14779" y="1862"/>
                </a:cubicBezTo>
                <a:cubicBezTo>
                  <a:pt x="15158" y="1862"/>
                  <a:pt x="15158" y="1862"/>
                  <a:pt x="15158" y="1862"/>
                </a:cubicBezTo>
                <a:cubicBezTo>
                  <a:pt x="15158" y="1862"/>
                  <a:pt x="15158" y="1862"/>
                  <a:pt x="15158" y="1862"/>
                </a:cubicBezTo>
                <a:cubicBezTo>
                  <a:pt x="15158" y="1862"/>
                  <a:pt x="15158" y="1862"/>
                  <a:pt x="15158" y="1862"/>
                </a:cubicBezTo>
                <a:cubicBezTo>
                  <a:pt x="15158" y="1862"/>
                  <a:pt x="15158" y="1862"/>
                  <a:pt x="15158" y="1862"/>
                </a:cubicBezTo>
                <a:cubicBezTo>
                  <a:pt x="15158" y="1862"/>
                  <a:pt x="15158" y="1862"/>
                  <a:pt x="15158" y="1862"/>
                </a:cubicBezTo>
                <a:cubicBezTo>
                  <a:pt x="15158" y="1862"/>
                  <a:pt x="15158" y="1862"/>
                  <a:pt x="15158" y="1862"/>
                </a:cubicBezTo>
                <a:cubicBezTo>
                  <a:pt x="15158" y="1490"/>
                  <a:pt x="15158" y="1490"/>
                  <a:pt x="15158" y="1490"/>
                </a:cubicBezTo>
                <a:cubicBezTo>
                  <a:pt x="15158" y="1490"/>
                  <a:pt x="15158" y="1490"/>
                  <a:pt x="15158" y="1490"/>
                </a:cubicBezTo>
                <a:cubicBezTo>
                  <a:pt x="14779" y="1490"/>
                  <a:pt x="14779" y="1490"/>
                  <a:pt x="14779" y="1490"/>
                </a:cubicBezTo>
                <a:cubicBezTo>
                  <a:pt x="14779" y="1490"/>
                  <a:pt x="14779" y="1490"/>
                  <a:pt x="14779" y="1490"/>
                </a:cubicBezTo>
                <a:cubicBezTo>
                  <a:pt x="14779" y="1490"/>
                  <a:pt x="14779" y="1490"/>
                  <a:pt x="14779" y="1490"/>
                </a:cubicBezTo>
                <a:cubicBezTo>
                  <a:pt x="14779" y="1490"/>
                  <a:pt x="14779" y="1490"/>
                  <a:pt x="14779" y="1490"/>
                </a:cubicBezTo>
                <a:cubicBezTo>
                  <a:pt x="15158" y="1490"/>
                  <a:pt x="15158" y="1490"/>
                  <a:pt x="15158" y="1490"/>
                </a:cubicBezTo>
                <a:cubicBezTo>
                  <a:pt x="15158" y="1490"/>
                  <a:pt x="15158" y="1490"/>
                  <a:pt x="15158" y="1117"/>
                </a:cubicBezTo>
                <a:cubicBezTo>
                  <a:pt x="15158" y="1117"/>
                  <a:pt x="15158" y="1117"/>
                  <a:pt x="15158" y="1117"/>
                </a:cubicBezTo>
                <a:cubicBezTo>
                  <a:pt x="15158" y="1117"/>
                  <a:pt x="15158" y="1117"/>
                  <a:pt x="15158" y="1117"/>
                </a:cubicBezTo>
                <a:cubicBezTo>
                  <a:pt x="15158" y="1117"/>
                  <a:pt x="15158" y="1117"/>
                  <a:pt x="15158" y="1117"/>
                </a:cubicBezTo>
                <a:cubicBezTo>
                  <a:pt x="15158" y="1117"/>
                  <a:pt x="15158" y="1117"/>
                  <a:pt x="15158" y="1117"/>
                </a:cubicBezTo>
                <a:cubicBezTo>
                  <a:pt x="15158" y="1117"/>
                  <a:pt x="15158" y="1117"/>
                  <a:pt x="15158" y="1117"/>
                </a:cubicBezTo>
                <a:cubicBezTo>
                  <a:pt x="15158" y="1117"/>
                  <a:pt x="15158" y="1117"/>
                  <a:pt x="15158" y="1117"/>
                </a:cubicBezTo>
                <a:cubicBezTo>
                  <a:pt x="14779" y="1117"/>
                  <a:pt x="14779" y="1117"/>
                  <a:pt x="14779" y="1117"/>
                </a:cubicBezTo>
                <a:cubicBezTo>
                  <a:pt x="14779" y="1117"/>
                  <a:pt x="14779" y="1117"/>
                  <a:pt x="14779" y="1117"/>
                </a:cubicBezTo>
                <a:cubicBezTo>
                  <a:pt x="14779" y="1117"/>
                  <a:pt x="14779" y="1117"/>
                  <a:pt x="14779" y="1117"/>
                </a:cubicBezTo>
                <a:cubicBezTo>
                  <a:pt x="14779" y="1117"/>
                  <a:pt x="14779" y="1117"/>
                  <a:pt x="14779" y="1117"/>
                </a:cubicBezTo>
                <a:close/>
                <a:moveTo>
                  <a:pt x="14021" y="1117"/>
                </a:moveTo>
                <a:cubicBezTo>
                  <a:pt x="14021" y="1117"/>
                  <a:pt x="14021" y="1117"/>
                  <a:pt x="14021" y="1117"/>
                </a:cubicBezTo>
                <a:cubicBezTo>
                  <a:pt x="14021" y="1117"/>
                  <a:pt x="14021" y="1117"/>
                  <a:pt x="14021" y="1117"/>
                </a:cubicBezTo>
                <a:cubicBezTo>
                  <a:pt x="14021" y="1117"/>
                  <a:pt x="14021" y="1117"/>
                  <a:pt x="14021" y="1117"/>
                </a:cubicBezTo>
                <a:cubicBezTo>
                  <a:pt x="14021" y="1117"/>
                  <a:pt x="14021" y="1117"/>
                  <a:pt x="14021" y="1117"/>
                </a:cubicBezTo>
                <a:cubicBezTo>
                  <a:pt x="14021" y="1117"/>
                  <a:pt x="14021" y="1117"/>
                  <a:pt x="14021"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117"/>
                  <a:pt x="13642" y="1117"/>
                  <a:pt x="13642" y="1117"/>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3642" y="1490"/>
                </a:cubicBezTo>
                <a:cubicBezTo>
                  <a:pt x="13642" y="1490"/>
                  <a:pt x="13642" y="1490"/>
                  <a:pt x="14021" y="1862"/>
                </a:cubicBezTo>
                <a:cubicBezTo>
                  <a:pt x="14021" y="1862"/>
                  <a:pt x="14021" y="1862"/>
                  <a:pt x="14021" y="1862"/>
                </a:cubicBezTo>
                <a:cubicBezTo>
                  <a:pt x="14021" y="1862"/>
                  <a:pt x="14021" y="1862"/>
                  <a:pt x="14021" y="1862"/>
                </a:cubicBezTo>
                <a:cubicBezTo>
                  <a:pt x="14021" y="1862"/>
                  <a:pt x="14021" y="1862"/>
                  <a:pt x="14021" y="1862"/>
                </a:cubicBezTo>
                <a:cubicBezTo>
                  <a:pt x="14021" y="1862"/>
                  <a:pt x="14400" y="1862"/>
                  <a:pt x="14400" y="1862"/>
                </a:cubicBezTo>
                <a:cubicBezTo>
                  <a:pt x="14400" y="1862"/>
                  <a:pt x="14400" y="1862"/>
                  <a:pt x="14400" y="1862"/>
                </a:cubicBezTo>
                <a:cubicBezTo>
                  <a:pt x="14400" y="1862"/>
                  <a:pt x="14400" y="1490"/>
                  <a:pt x="14400" y="1490"/>
                </a:cubicBezTo>
                <a:cubicBezTo>
                  <a:pt x="14400" y="1490"/>
                  <a:pt x="14400" y="1490"/>
                  <a:pt x="14400" y="1490"/>
                </a:cubicBezTo>
                <a:cubicBezTo>
                  <a:pt x="14400" y="1490"/>
                  <a:pt x="14400" y="1490"/>
                  <a:pt x="14400" y="1490"/>
                </a:cubicBezTo>
                <a:cubicBezTo>
                  <a:pt x="14400" y="1490"/>
                  <a:pt x="14400" y="1490"/>
                  <a:pt x="14400" y="1490"/>
                </a:cubicBezTo>
                <a:cubicBezTo>
                  <a:pt x="14400" y="1490"/>
                  <a:pt x="14400" y="1490"/>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1117"/>
                  <a:pt x="14400" y="1117"/>
                </a:cubicBezTo>
                <a:cubicBezTo>
                  <a:pt x="14400" y="1117"/>
                  <a:pt x="14400" y="745"/>
                  <a:pt x="14400" y="745"/>
                </a:cubicBezTo>
                <a:cubicBezTo>
                  <a:pt x="14400" y="745"/>
                  <a:pt x="14400"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4021" y="745"/>
                  <a:pt x="14021" y="745"/>
                  <a:pt x="14021" y="745"/>
                </a:cubicBezTo>
                <a:cubicBezTo>
                  <a:pt x="13642" y="745"/>
                  <a:pt x="13642" y="745"/>
                  <a:pt x="13642" y="745"/>
                </a:cubicBezTo>
                <a:cubicBezTo>
                  <a:pt x="13642" y="745"/>
                  <a:pt x="13642" y="745"/>
                  <a:pt x="13642" y="745"/>
                </a:cubicBezTo>
                <a:cubicBezTo>
                  <a:pt x="13642" y="745"/>
                  <a:pt x="13642" y="745"/>
                  <a:pt x="13642" y="745"/>
                </a:cubicBezTo>
                <a:cubicBezTo>
                  <a:pt x="13642" y="745"/>
                  <a:pt x="13642" y="745"/>
                  <a:pt x="13642" y="1117"/>
                </a:cubicBezTo>
                <a:cubicBezTo>
                  <a:pt x="13642" y="1117"/>
                  <a:pt x="13642" y="1117"/>
                  <a:pt x="13642" y="1117"/>
                </a:cubicBezTo>
                <a:cubicBezTo>
                  <a:pt x="14021" y="1117"/>
                  <a:pt x="14021" y="1117"/>
                  <a:pt x="14021" y="1117"/>
                </a:cubicBezTo>
                <a:cubicBezTo>
                  <a:pt x="14021" y="1117"/>
                  <a:pt x="14021" y="1117"/>
                  <a:pt x="14021" y="1117"/>
                </a:cubicBezTo>
                <a:close/>
                <a:moveTo>
                  <a:pt x="20842" y="14152"/>
                </a:moveTo>
                <a:cubicBezTo>
                  <a:pt x="21221" y="14152"/>
                  <a:pt x="21221" y="14152"/>
                  <a:pt x="21221" y="13779"/>
                </a:cubicBezTo>
                <a:cubicBezTo>
                  <a:pt x="21221" y="13779"/>
                  <a:pt x="21221" y="13779"/>
                  <a:pt x="21221" y="13779"/>
                </a:cubicBezTo>
                <a:cubicBezTo>
                  <a:pt x="21221" y="13779"/>
                  <a:pt x="21221" y="13779"/>
                  <a:pt x="21221" y="13779"/>
                </a:cubicBezTo>
                <a:cubicBezTo>
                  <a:pt x="21221" y="13779"/>
                  <a:pt x="21221" y="13779"/>
                  <a:pt x="21221" y="13779"/>
                </a:cubicBezTo>
                <a:cubicBezTo>
                  <a:pt x="21221" y="13779"/>
                  <a:pt x="21221" y="13779"/>
                  <a:pt x="21221" y="13779"/>
                </a:cubicBezTo>
                <a:cubicBezTo>
                  <a:pt x="21221" y="13779"/>
                  <a:pt x="21221" y="13779"/>
                  <a:pt x="21221" y="13779"/>
                </a:cubicBezTo>
                <a:cubicBezTo>
                  <a:pt x="20842" y="13779"/>
                  <a:pt x="20842" y="13779"/>
                  <a:pt x="20842" y="13779"/>
                </a:cubicBezTo>
                <a:cubicBezTo>
                  <a:pt x="20842" y="13779"/>
                  <a:pt x="20842" y="13779"/>
                  <a:pt x="20842" y="13779"/>
                </a:cubicBezTo>
                <a:cubicBezTo>
                  <a:pt x="20842" y="13779"/>
                  <a:pt x="20842" y="13779"/>
                  <a:pt x="20842" y="13779"/>
                </a:cubicBezTo>
                <a:cubicBezTo>
                  <a:pt x="20842" y="13779"/>
                  <a:pt x="20842" y="13779"/>
                  <a:pt x="20842" y="13779"/>
                </a:cubicBezTo>
                <a:cubicBezTo>
                  <a:pt x="20842" y="14152"/>
                  <a:pt x="20842" y="14152"/>
                  <a:pt x="20842" y="14152"/>
                </a:cubicBezTo>
                <a:cubicBezTo>
                  <a:pt x="20842" y="14152"/>
                  <a:pt x="20842" y="14152"/>
                  <a:pt x="20842" y="14152"/>
                </a:cubicBezTo>
                <a:cubicBezTo>
                  <a:pt x="20842" y="14152"/>
                  <a:pt x="20463" y="14152"/>
                  <a:pt x="20463" y="14152"/>
                </a:cubicBezTo>
                <a:cubicBezTo>
                  <a:pt x="20463" y="14152"/>
                  <a:pt x="20463" y="14152"/>
                  <a:pt x="20463" y="14152"/>
                </a:cubicBezTo>
                <a:cubicBezTo>
                  <a:pt x="20463" y="14152"/>
                  <a:pt x="20463" y="14152"/>
                  <a:pt x="20463" y="14152"/>
                </a:cubicBezTo>
                <a:cubicBezTo>
                  <a:pt x="20463" y="14152"/>
                  <a:pt x="20463" y="14524"/>
                  <a:pt x="20463" y="14524"/>
                </a:cubicBezTo>
                <a:cubicBezTo>
                  <a:pt x="20463" y="14524"/>
                  <a:pt x="20463" y="14524"/>
                  <a:pt x="20463" y="14524"/>
                </a:cubicBezTo>
                <a:cubicBezTo>
                  <a:pt x="20463" y="14524"/>
                  <a:pt x="20463" y="14524"/>
                  <a:pt x="20463" y="14524"/>
                </a:cubicBezTo>
                <a:cubicBezTo>
                  <a:pt x="20463" y="14524"/>
                  <a:pt x="20463" y="14524"/>
                  <a:pt x="20463" y="14524"/>
                </a:cubicBezTo>
                <a:cubicBezTo>
                  <a:pt x="20463" y="14897"/>
                  <a:pt x="20463" y="14897"/>
                  <a:pt x="20463" y="14897"/>
                </a:cubicBezTo>
                <a:cubicBezTo>
                  <a:pt x="20463" y="14897"/>
                  <a:pt x="20463" y="15269"/>
                  <a:pt x="20463" y="15269"/>
                </a:cubicBezTo>
                <a:cubicBezTo>
                  <a:pt x="20463" y="15269"/>
                  <a:pt x="20463" y="15269"/>
                  <a:pt x="20463" y="15269"/>
                </a:cubicBezTo>
                <a:cubicBezTo>
                  <a:pt x="20463" y="15269"/>
                  <a:pt x="20463" y="15269"/>
                  <a:pt x="20463" y="15269"/>
                </a:cubicBezTo>
                <a:cubicBezTo>
                  <a:pt x="20463" y="15269"/>
                  <a:pt x="20463" y="15269"/>
                  <a:pt x="20463" y="15269"/>
                </a:cubicBezTo>
                <a:cubicBezTo>
                  <a:pt x="20842" y="15269"/>
                  <a:pt x="20842" y="14897"/>
                  <a:pt x="20842" y="14897"/>
                </a:cubicBezTo>
                <a:cubicBezTo>
                  <a:pt x="20842" y="14897"/>
                  <a:pt x="20842" y="14897"/>
                  <a:pt x="20842" y="14897"/>
                </a:cubicBezTo>
                <a:cubicBezTo>
                  <a:pt x="20842" y="14897"/>
                  <a:pt x="20842" y="14897"/>
                  <a:pt x="20842" y="14897"/>
                </a:cubicBezTo>
                <a:cubicBezTo>
                  <a:pt x="20842" y="14897"/>
                  <a:pt x="20842" y="14897"/>
                  <a:pt x="20842" y="14897"/>
                </a:cubicBezTo>
                <a:cubicBezTo>
                  <a:pt x="20842" y="14897"/>
                  <a:pt x="20842" y="14524"/>
                  <a:pt x="20842" y="14524"/>
                </a:cubicBezTo>
                <a:cubicBezTo>
                  <a:pt x="20842" y="14524"/>
                  <a:pt x="20842" y="14524"/>
                  <a:pt x="20842" y="14524"/>
                </a:cubicBezTo>
                <a:cubicBezTo>
                  <a:pt x="20842" y="14524"/>
                  <a:pt x="20842" y="14524"/>
                  <a:pt x="20842" y="14524"/>
                </a:cubicBezTo>
                <a:cubicBezTo>
                  <a:pt x="20842" y="14524"/>
                  <a:pt x="20842" y="14524"/>
                  <a:pt x="20842" y="14524"/>
                </a:cubicBezTo>
                <a:cubicBezTo>
                  <a:pt x="20842" y="14524"/>
                  <a:pt x="20842" y="14524"/>
                  <a:pt x="20842" y="14524"/>
                </a:cubicBezTo>
                <a:cubicBezTo>
                  <a:pt x="20842" y="14524"/>
                  <a:pt x="20842" y="14524"/>
                  <a:pt x="20842" y="14524"/>
                </a:cubicBezTo>
                <a:cubicBezTo>
                  <a:pt x="20842" y="14524"/>
                  <a:pt x="20842" y="14524"/>
                  <a:pt x="20842" y="14524"/>
                </a:cubicBezTo>
                <a:cubicBezTo>
                  <a:pt x="20842" y="14524"/>
                  <a:pt x="20842" y="14152"/>
                  <a:pt x="20842" y="14152"/>
                </a:cubicBezTo>
                <a:cubicBezTo>
                  <a:pt x="20842" y="14152"/>
                  <a:pt x="20842" y="14152"/>
                  <a:pt x="20842" y="14152"/>
                </a:cubicBezTo>
                <a:cubicBezTo>
                  <a:pt x="20842" y="14152"/>
                  <a:pt x="20842" y="14152"/>
                  <a:pt x="20842" y="14152"/>
                </a:cubicBezTo>
                <a:close/>
              </a:path>
            </a:pathLst>
          </a:custGeom>
          <a:solidFill>
            <a:srgbClr val="414455"/>
          </a:solidFill>
          <a:ln w="12700">
            <a:miter lim="400000"/>
          </a:ln>
        </p:spPr>
        <p:txBody>
          <a:bodyPr lIns="45719" rIns="45719"/>
          <a:lstStyle/>
          <a:p>
            <a:endParaRPr/>
          </a:p>
        </p:txBody>
      </p:sp>
      <p:sp>
        <p:nvSpPr>
          <p:cNvPr id="618" name="Oval 40"/>
          <p:cNvSpPr/>
          <p:nvPr/>
        </p:nvSpPr>
        <p:spPr>
          <a:xfrm>
            <a:off x="5456863" y="3849161"/>
            <a:ext cx="675075" cy="671081"/>
          </a:xfrm>
          <a:prstGeom prst="ellipse">
            <a:avLst/>
          </a:prstGeom>
          <a:solidFill>
            <a:srgbClr val="FFFFFF"/>
          </a:solidFill>
          <a:ln w="12700">
            <a:solidFill>
              <a:srgbClr val="414455"/>
            </a:solidFill>
            <a:miter/>
          </a:ln>
        </p:spPr>
        <p:txBody>
          <a:bodyPr lIns="45719" rIns="45719"/>
          <a:lstStyle/>
          <a:p>
            <a:endParaRPr/>
          </a:p>
        </p:txBody>
      </p:sp>
      <p:sp>
        <p:nvSpPr>
          <p:cNvPr id="619" name="Oval 41"/>
          <p:cNvSpPr/>
          <p:nvPr/>
        </p:nvSpPr>
        <p:spPr>
          <a:xfrm>
            <a:off x="7283299" y="3849161"/>
            <a:ext cx="672801" cy="671081"/>
          </a:xfrm>
          <a:prstGeom prst="ellipse">
            <a:avLst/>
          </a:prstGeom>
          <a:solidFill>
            <a:srgbClr val="FFFFFF"/>
          </a:solidFill>
          <a:ln w="12700">
            <a:solidFill>
              <a:srgbClr val="414455"/>
            </a:solidFill>
            <a:miter/>
          </a:ln>
        </p:spPr>
        <p:txBody>
          <a:bodyPr lIns="45719" rIns="45719"/>
          <a:lstStyle/>
          <a:p>
            <a:endParaRPr/>
          </a:p>
        </p:txBody>
      </p:sp>
      <p:sp>
        <p:nvSpPr>
          <p:cNvPr id="620" name="Oval 42"/>
          <p:cNvSpPr/>
          <p:nvPr/>
        </p:nvSpPr>
        <p:spPr>
          <a:xfrm>
            <a:off x="9178752" y="3849161"/>
            <a:ext cx="672801" cy="671081"/>
          </a:xfrm>
          <a:prstGeom prst="ellipse">
            <a:avLst/>
          </a:prstGeom>
          <a:solidFill>
            <a:srgbClr val="FFFFFF"/>
          </a:solidFill>
          <a:ln w="12700">
            <a:solidFill>
              <a:srgbClr val="414455"/>
            </a:solidFill>
            <a:miter/>
          </a:ln>
        </p:spPr>
        <p:txBody>
          <a:bodyPr lIns="45719" rIns="45719"/>
          <a:lstStyle/>
          <a:p>
            <a:endParaRPr/>
          </a:p>
        </p:txBody>
      </p:sp>
      <p:sp>
        <p:nvSpPr>
          <p:cNvPr id="621" name="Freeform 43"/>
          <p:cNvSpPr/>
          <p:nvPr/>
        </p:nvSpPr>
        <p:spPr>
          <a:xfrm>
            <a:off x="7477772" y="4072852"/>
            <a:ext cx="279576" cy="223698"/>
          </a:xfrm>
          <a:custGeom>
            <a:avLst/>
            <a:gdLst/>
            <a:ahLst/>
            <a:cxnLst>
              <a:cxn ang="0">
                <a:pos x="wd2" y="hd2"/>
              </a:cxn>
              <a:cxn ang="5400000">
                <a:pos x="wd2" y="hd2"/>
              </a:cxn>
              <a:cxn ang="10800000">
                <a:pos x="wd2" y="hd2"/>
              </a:cxn>
              <a:cxn ang="16200000">
                <a:pos x="wd2" y="hd2"/>
              </a:cxn>
            </a:cxnLst>
            <a:rect l="0" t="0" r="r" b="b"/>
            <a:pathLst>
              <a:path w="21600" h="21600" extrusionOk="0">
                <a:moveTo>
                  <a:pt x="12000" y="13800"/>
                </a:moveTo>
                <a:cubicBezTo>
                  <a:pt x="12000" y="14400"/>
                  <a:pt x="12000" y="14400"/>
                  <a:pt x="12000" y="14400"/>
                </a:cubicBezTo>
                <a:cubicBezTo>
                  <a:pt x="12000" y="14400"/>
                  <a:pt x="12000" y="14400"/>
                  <a:pt x="11520" y="14400"/>
                </a:cubicBezTo>
                <a:cubicBezTo>
                  <a:pt x="11040" y="14400"/>
                  <a:pt x="11040" y="14400"/>
                  <a:pt x="11040" y="14400"/>
                </a:cubicBezTo>
                <a:cubicBezTo>
                  <a:pt x="10080" y="14400"/>
                  <a:pt x="10080" y="14400"/>
                  <a:pt x="10080" y="14400"/>
                </a:cubicBezTo>
                <a:cubicBezTo>
                  <a:pt x="10080" y="14400"/>
                  <a:pt x="10080" y="14400"/>
                  <a:pt x="10080" y="14400"/>
                </a:cubicBezTo>
                <a:cubicBezTo>
                  <a:pt x="10080" y="13800"/>
                  <a:pt x="10080" y="13800"/>
                  <a:pt x="10080" y="13800"/>
                </a:cubicBezTo>
                <a:cubicBezTo>
                  <a:pt x="0" y="9600"/>
                  <a:pt x="0" y="9600"/>
                  <a:pt x="0" y="9600"/>
                </a:cubicBezTo>
                <a:cubicBezTo>
                  <a:pt x="0" y="17400"/>
                  <a:pt x="0" y="17400"/>
                  <a:pt x="0" y="17400"/>
                </a:cubicBezTo>
                <a:cubicBezTo>
                  <a:pt x="0" y="19800"/>
                  <a:pt x="1440" y="21600"/>
                  <a:pt x="3360" y="21600"/>
                </a:cubicBezTo>
                <a:cubicBezTo>
                  <a:pt x="11040" y="21600"/>
                  <a:pt x="11040" y="21600"/>
                  <a:pt x="11040" y="21600"/>
                </a:cubicBezTo>
                <a:cubicBezTo>
                  <a:pt x="18240" y="21600"/>
                  <a:pt x="18240" y="21600"/>
                  <a:pt x="18240" y="21600"/>
                </a:cubicBezTo>
                <a:cubicBezTo>
                  <a:pt x="20160" y="21600"/>
                  <a:pt x="21600" y="19800"/>
                  <a:pt x="21600" y="17400"/>
                </a:cubicBezTo>
                <a:cubicBezTo>
                  <a:pt x="21600" y="9600"/>
                  <a:pt x="21600" y="9600"/>
                  <a:pt x="21600" y="9600"/>
                </a:cubicBezTo>
                <a:cubicBezTo>
                  <a:pt x="12000" y="13800"/>
                  <a:pt x="12000" y="13800"/>
                  <a:pt x="12000" y="13800"/>
                </a:cubicBezTo>
                <a:close/>
                <a:moveTo>
                  <a:pt x="11040" y="12600"/>
                </a:moveTo>
                <a:cubicBezTo>
                  <a:pt x="11040" y="12600"/>
                  <a:pt x="11040" y="12600"/>
                  <a:pt x="11040" y="12600"/>
                </a:cubicBezTo>
                <a:cubicBezTo>
                  <a:pt x="11520" y="12600"/>
                  <a:pt x="11520" y="12600"/>
                  <a:pt x="11520" y="12600"/>
                </a:cubicBezTo>
                <a:cubicBezTo>
                  <a:pt x="11520" y="13800"/>
                  <a:pt x="11520" y="13800"/>
                  <a:pt x="11520" y="13800"/>
                </a:cubicBezTo>
                <a:cubicBezTo>
                  <a:pt x="11520" y="13800"/>
                  <a:pt x="11520" y="14400"/>
                  <a:pt x="11040" y="14400"/>
                </a:cubicBezTo>
                <a:cubicBezTo>
                  <a:pt x="11040" y="14400"/>
                  <a:pt x="11040" y="14400"/>
                  <a:pt x="11040" y="14400"/>
                </a:cubicBezTo>
                <a:cubicBezTo>
                  <a:pt x="10560" y="14400"/>
                  <a:pt x="10560" y="14400"/>
                  <a:pt x="10560" y="14400"/>
                </a:cubicBezTo>
                <a:cubicBezTo>
                  <a:pt x="10560" y="14400"/>
                  <a:pt x="10080" y="13800"/>
                  <a:pt x="10080" y="13800"/>
                </a:cubicBezTo>
                <a:cubicBezTo>
                  <a:pt x="10080" y="12600"/>
                  <a:pt x="10080" y="12600"/>
                  <a:pt x="10080" y="12600"/>
                </a:cubicBezTo>
                <a:cubicBezTo>
                  <a:pt x="10080" y="12600"/>
                  <a:pt x="10560" y="12600"/>
                  <a:pt x="10560" y="12600"/>
                </a:cubicBezTo>
                <a:cubicBezTo>
                  <a:pt x="11040" y="12600"/>
                  <a:pt x="11040" y="12600"/>
                  <a:pt x="11040" y="12600"/>
                </a:cubicBezTo>
                <a:close/>
                <a:moveTo>
                  <a:pt x="10080" y="12600"/>
                </a:moveTo>
                <a:cubicBezTo>
                  <a:pt x="10080" y="13200"/>
                  <a:pt x="10080" y="13200"/>
                  <a:pt x="10080" y="13200"/>
                </a:cubicBezTo>
                <a:cubicBezTo>
                  <a:pt x="0" y="9000"/>
                  <a:pt x="0" y="9000"/>
                  <a:pt x="0" y="9000"/>
                </a:cubicBezTo>
                <a:cubicBezTo>
                  <a:pt x="480" y="6600"/>
                  <a:pt x="1920" y="5400"/>
                  <a:pt x="3360" y="5400"/>
                </a:cubicBezTo>
                <a:cubicBezTo>
                  <a:pt x="11040" y="5400"/>
                  <a:pt x="11040" y="5400"/>
                  <a:pt x="11040" y="5400"/>
                </a:cubicBezTo>
                <a:cubicBezTo>
                  <a:pt x="18240" y="5400"/>
                  <a:pt x="18240" y="5400"/>
                  <a:pt x="18240" y="5400"/>
                </a:cubicBezTo>
                <a:cubicBezTo>
                  <a:pt x="20160" y="5400"/>
                  <a:pt x="21600" y="6600"/>
                  <a:pt x="21600" y="9000"/>
                </a:cubicBezTo>
                <a:cubicBezTo>
                  <a:pt x="12000" y="13200"/>
                  <a:pt x="12000" y="13200"/>
                  <a:pt x="12000" y="13200"/>
                </a:cubicBezTo>
                <a:cubicBezTo>
                  <a:pt x="12000" y="12600"/>
                  <a:pt x="12000" y="12600"/>
                  <a:pt x="12000" y="12600"/>
                </a:cubicBezTo>
                <a:cubicBezTo>
                  <a:pt x="12000" y="12000"/>
                  <a:pt x="12000" y="12000"/>
                  <a:pt x="11520" y="12000"/>
                </a:cubicBezTo>
                <a:cubicBezTo>
                  <a:pt x="11040" y="12000"/>
                  <a:pt x="11040" y="12000"/>
                  <a:pt x="11040" y="12000"/>
                </a:cubicBezTo>
                <a:cubicBezTo>
                  <a:pt x="10080" y="12000"/>
                  <a:pt x="10080" y="12000"/>
                  <a:pt x="10080" y="12000"/>
                </a:cubicBezTo>
                <a:cubicBezTo>
                  <a:pt x="10080" y="12000"/>
                  <a:pt x="10080" y="12000"/>
                  <a:pt x="10080" y="12600"/>
                </a:cubicBezTo>
                <a:close/>
                <a:moveTo>
                  <a:pt x="11040" y="600"/>
                </a:moveTo>
                <a:cubicBezTo>
                  <a:pt x="11040" y="600"/>
                  <a:pt x="11040" y="600"/>
                  <a:pt x="11040" y="600"/>
                </a:cubicBezTo>
                <a:cubicBezTo>
                  <a:pt x="12960" y="600"/>
                  <a:pt x="14400" y="2400"/>
                  <a:pt x="14400" y="4800"/>
                </a:cubicBezTo>
                <a:cubicBezTo>
                  <a:pt x="14880" y="4800"/>
                  <a:pt x="14880" y="4800"/>
                  <a:pt x="14880" y="4800"/>
                </a:cubicBezTo>
                <a:cubicBezTo>
                  <a:pt x="14880" y="2400"/>
                  <a:pt x="12960" y="0"/>
                  <a:pt x="11040" y="0"/>
                </a:cubicBezTo>
                <a:cubicBezTo>
                  <a:pt x="11040" y="0"/>
                  <a:pt x="11040" y="0"/>
                  <a:pt x="11040" y="0"/>
                </a:cubicBezTo>
                <a:cubicBezTo>
                  <a:pt x="8640" y="0"/>
                  <a:pt x="6720" y="2400"/>
                  <a:pt x="6720" y="4800"/>
                </a:cubicBezTo>
                <a:cubicBezTo>
                  <a:pt x="7680" y="4800"/>
                  <a:pt x="7680" y="4800"/>
                  <a:pt x="7680" y="4800"/>
                </a:cubicBezTo>
                <a:cubicBezTo>
                  <a:pt x="7680" y="2400"/>
                  <a:pt x="9120" y="600"/>
                  <a:pt x="11040" y="600"/>
                </a:cubicBezTo>
                <a:close/>
              </a:path>
            </a:pathLst>
          </a:custGeom>
          <a:solidFill>
            <a:srgbClr val="414455"/>
          </a:solidFill>
          <a:ln w="12700">
            <a:miter lim="400000"/>
          </a:ln>
        </p:spPr>
        <p:txBody>
          <a:bodyPr lIns="45719" rIns="45719"/>
          <a:lstStyle/>
          <a:p>
            <a:endParaRPr/>
          </a:p>
        </p:txBody>
      </p:sp>
      <p:sp>
        <p:nvSpPr>
          <p:cNvPr id="622" name="Freeform 44"/>
          <p:cNvSpPr/>
          <p:nvPr/>
        </p:nvSpPr>
        <p:spPr>
          <a:xfrm>
            <a:off x="5600484" y="4018203"/>
            <a:ext cx="386407" cy="334411"/>
          </a:xfrm>
          <a:custGeom>
            <a:avLst/>
            <a:gdLst/>
            <a:ahLst/>
            <a:cxnLst>
              <a:cxn ang="0">
                <a:pos x="wd2" y="hd2"/>
              </a:cxn>
              <a:cxn ang="5400000">
                <a:pos x="wd2" y="hd2"/>
              </a:cxn>
              <a:cxn ang="10800000">
                <a:pos x="wd2" y="hd2"/>
              </a:cxn>
              <a:cxn ang="16200000">
                <a:pos x="wd2" y="hd2"/>
              </a:cxn>
            </a:cxnLst>
            <a:rect l="0" t="0" r="r" b="b"/>
            <a:pathLst>
              <a:path w="21600" h="21600" extrusionOk="0">
                <a:moveTo>
                  <a:pt x="14284" y="14400"/>
                </a:moveTo>
                <a:cubicBezTo>
                  <a:pt x="14284" y="12400"/>
                  <a:pt x="14284" y="12400"/>
                  <a:pt x="14284" y="12400"/>
                </a:cubicBezTo>
                <a:cubicBezTo>
                  <a:pt x="12890" y="12400"/>
                  <a:pt x="12890" y="12400"/>
                  <a:pt x="12890" y="12400"/>
                </a:cubicBezTo>
                <a:cubicBezTo>
                  <a:pt x="12890" y="11200"/>
                  <a:pt x="12542" y="10000"/>
                  <a:pt x="11845" y="9200"/>
                </a:cubicBezTo>
                <a:cubicBezTo>
                  <a:pt x="12890" y="8000"/>
                  <a:pt x="12890" y="8000"/>
                  <a:pt x="12890" y="8000"/>
                </a:cubicBezTo>
                <a:cubicBezTo>
                  <a:pt x="11497" y="6800"/>
                  <a:pt x="11497" y="6800"/>
                  <a:pt x="11497" y="6800"/>
                </a:cubicBezTo>
                <a:cubicBezTo>
                  <a:pt x="11148" y="7200"/>
                  <a:pt x="11148" y="7200"/>
                  <a:pt x="11148" y="7200"/>
                </a:cubicBezTo>
                <a:cubicBezTo>
                  <a:pt x="10452" y="8000"/>
                  <a:pt x="10452" y="8000"/>
                  <a:pt x="10452" y="8000"/>
                </a:cubicBezTo>
                <a:cubicBezTo>
                  <a:pt x="9755" y="7200"/>
                  <a:pt x="9058" y="6800"/>
                  <a:pt x="8013" y="6800"/>
                </a:cubicBezTo>
                <a:cubicBezTo>
                  <a:pt x="8013" y="5200"/>
                  <a:pt x="8013" y="5200"/>
                  <a:pt x="8013" y="5200"/>
                </a:cubicBezTo>
                <a:cubicBezTo>
                  <a:pt x="6271" y="5200"/>
                  <a:pt x="6271" y="5200"/>
                  <a:pt x="6271" y="5200"/>
                </a:cubicBezTo>
                <a:cubicBezTo>
                  <a:pt x="6271" y="6800"/>
                  <a:pt x="6271" y="6800"/>
                  <a:pt x="6271" y="6800"/>
                </a:cubicBezTo>
                <a:cubicBezTo>
                  <a:pt x="5226" y="6800"/>
                  <a:pt x="4181" y="7200"/>
                  <a:pt x="3484" y="8000"/>
                </a:cubicBezTo>
                <a:cubicBezTo>
                  <a:pt x="2439" y="6800"/>
                  <a:pt x="2439" y="6800"/>
                  <a:pt x="2439" y="6800"/>
                </a:cubicBezTo>
                <a:cubicBezTo>
                  <a:pt x="1394" y="8000"/>
                  <a:pt x="1394" y="8000"/>
                  <a:pt x="1394" y="8000"/>
                </a:cubicBezTo>
                <a:cubicBezTo>
                  <a:pt x="2439" y="9200"/>
                  <a:pt x="2439" y="9200"/>
                  <a:pt x="2439" y="9200"/>
                </a:cubicBezTo>
                <a:cubicBezTo>
                  <a:pt x="1742" y="10400"/>
                  <a:pt x="1394" y="11200"/>
                  <a:pt x="1394" y="12400"/>
                </a:cubicBezTo>
                <a:cubicBezTo>
                  <a:pt x="0" y="12400"/>
                  <a:pt x="0" y="12400"/>
                  <a:pt x="0" y="12400"/>
                </a:cubicBezTo>
                <a:cubicBezTo>
                  <a:pt x="0" y="14400"/>
                  <a:pt x="0" y="14400"/>
                  <a:pt x="0" y="14400"/>
                </a:cubicBezTo>
                <a:cubicBezTo>
                  <a:pt x="1394" y="14400"/>
                  <a:pt x="1394" y="14400"/>
                  <a:pt x="1394" y="14400"/>
                </a:cubicBezTo>
                <a:cubicBezTo>
                  <a:pt x="1394" y="15600"/>
                  <a:pt x="1742" y="16400"/>
                  <a:pt x="2439" y="17600"/>
                </a:cubicBezTo>
                <a:cubicBezTo>
                  <a:pt x="1394" y="18400"/>
                  <a:pt x="1394" y="18400"/>
                  <a:pt x="1394" y="18400"/>
                </a:cubicBezTo>
                <a:cubicBezTo>
                  <a:pt x="2439" y="20000"/>
                  <a:pt x="2439" y="20000"/>
                  <a:pt x="2439" y="20000"/>
                </a:cubicBezTo>
                <a:cubicBezTo>
                  <a:pt x="3484" y="18800"/>
                  <a:pt x="3484" y="18800"/>
                  <a:pt x="3484" y="18800"/>
                </a:cubicBezTo>
                <a:cubicBezTo>
                  <a:pt x="4181" y="19600"/>
                  <a:pt x="5226" y="20000"/>
                  <a:pt x="6271" y="20000"/>
                </a:cubicBezTo>
                <a:cubicBezTo>
                  <a:pt x="6271" y="21600"/>
                  <a:pt x="6271" y="21600"/>
                  <a:pt x="6271" y="21600"/>
                </a:cubicBezTo>
                <a:cubicBezTo>
                  <a:pt x="8013" y="21600"/>
                  <a:pt x="8013" y="21600"/>
                  <a:pt x="8013" y="21600"/>
                </a:cubicBezTo>
                <a:cubicBezTo>
                  <a:pt x="8013" y="20000"/>
                  <a:pt x="8013" y="20000"/>
                  <a:pt x="8013" y="20000"/>
                </a:cubicBezTo>
                <a:cubicBezTo>
                  <a:pt x="9058" y="20000"/>
                  <a:pt x="9755" y="19600"/>
                  <a:pt x="10800" y="18800"/>
                </a:cubicBezTo>
                <a:cubicBezTo>
                  <a:pt x="11148" y="19200"/>
                  <a:pt x="11148" y="19200"/>
                  <a:pt x="11148" y="19200"/>
                </a:cubicBezTo>
                <a:cubicBezTo>
                  <a:pt x="11497" y="20000"/>
                  <a:pt x="11497" y="20000"/>
                  <a:pt x="11497" y="20000"/>
                </a:cubicBezTo>
                <a:cubicBezTo>
                  <a:pt x="12890" y="18400"/>
                  <a:pt x="12890" y="18400"/>
                  <a:pt x="12890" y="18400"/>
                </a:cubicBezTo>
                <a:cubicBezTo>
                  <a:pt x="11845" y="17200"/>
                  <a:pt x="11845" y="17200"/>
                  <a:pt x="11845" y="17200"/>
                </a:cubicBezTo>
                <a:cubicBezTo>
                  <a:pt x="12542" y="16400"/>
                  <a:pt x="12890" y="15600"/>
                  <a:pt x="12890" y="14400"/>
                </a:cubicBezTo>
                <a:cubicBezTo>
                  <a:pt x="14284" y="14400"/>
                  <a:pt x="14284" y="14400"/>
                  <a:pt x="14284" y="14400"/>
                </a:cubicBezTo>
                <a:close/>
                <a:moveTo>
                  <a:pt x="11148" y="15200"/>
                </a:moveTo>
                <a:cubicBezTo>
                  <a:pt x="11148" y="15200"/>
                  <a:pt x="11148" y="15200"/>
                  <a:pt x="11148" y="15200"/>
                </a:cubicBezTo>
                <a:cubicBezTo>
                  <a:pt x="10452" y="17200"/>
                  <a:pt x="9058" y="18400"/>
                  <a:pt x="6968" y="18400"/>
                </a:cubicBezTo>
                <a:cubicBezTo>
                  <a:pt x="4877" y="18400"/>
                  <a:pt x="2787" y="16000"/>
                  <a:pt x="2787" y="13200"/>
                </a:cubicBezTo>
                <a:cubicBezTo>
                  <a:pt x="2787" y="10800"/>
                  <a:pt x="4877" y="8400"/>
                  <a:pt x="6968" y="8400"/>
                </a:cubicBezTo>
                <a:cubicBezTo>
                  <a:pt x="9058" y="8400"/>
                  <a:pt x="10452" y="9600"/>
                  <a:pt x="11148" y="11600"/>
                </a:cubicBezTo>
                <a:cubicBezTo>
                  <a:pt x="11148" y="12000"/>
                  <a:pt x="11497" y="12800"/>
                  <a:pt x="11497" y="13200"/>
                </a:cubicBezTo>
                <a:cubicBezTo>
                  <a:pt x="11497" y="14000"/>
                  <a:pt x="11148" y="14800"/>
                  <a:pt x="11148" y="15200"/>
                </a:cubicBezTo>
                <a:close/>
                <a:moveTo>
                  <a:pt x="20206" y="14000"/>
                </a:moveTo>
                <a:cubicBezTo>
                  <a:pt x="20555" y="14400"/>
                  <a:pt x="20555" y="14800"/>
                  <a:pt x="20903" y="15200"/>
                </a:cubicBezTo>
                <a:cubicBezTo>
                  <a:pt x="21600" y="15200"/>
                  <a:pt x="21600" y="15200"/>
                  <a:pt x="21600" y="15200"/>
                </a:cubicBezTo>
                <a:cubicBezTo>
                  <a:pt x="21600" y="16400"/>
                  <a:pt x="21600" y="16400"/>
                  <a:pt x="21600" y="16400"/>
                </a:cubicBezTo>
                <a:cubicBezTo>
                  <a:pt x="20903" y="16400"/>
                  <a:pt x="20903" y="16400"/>
                  <a:pt x="20903" y="16400"/>
                </a:cubicBezTo>
                <a:cubicBezTo>
                  <a:pt x="20555" y="16800"/>
                  <a:pt x="20555" y="17600"/>
                  <a:pt x="20206" y="18000"/>
                </a:cubicBezTo>
                <a:cubicBezTo>
                  <a:pt x="20555" y="18400"/>
                  <a:pt x="20555" y="18400"/>
                  <a:pt x="20555" y="18400"/>
                </a:cubicBezTo>
                <a:cubicBezTo>
                  <a:pt x="20206" y="19200"/>
                  <a:pt x="20206" y="19200"/>
                  <a:pt x="20206" y="19200"/>
                </a:cubicBezTo>
                <a:cubicBezTo>
                  <a:pt x="19510" y="18800"/>
                  <a:pt x="19510" y="18800"/>
                  <a:pt x="19510" y="18800"/>
                </a:cubicBezTo>
                <a:cubicBezTo>
                  <a:pt x="19161" y="18800"/>
                  <a:pt x="18813" y="19200"/>
                  <a:pt x="18116" y="19200"/>
                </a:cubicBezTo>
                <a:cubicBezTo>
                  <a:pt x="18116" y="20000"/>
                  <a:pt x="18116" y="20000"/>
                  <a:pt x="18116" y="20000"/>
                </a:cubicBezTo>
                <a:cubicBezTo>
                  <a:pt x="17419" y="20000"/>
                  <a:pt x="17419" y="20000"/>
                  <a:pt x="17419" y="20000"/>
                </a:cubicBezTo>
                <a:cubicBezTo>
                  <a:pt x="17419" y="19200"/>
                  <a:pt x="17419" y="19200"/>
                  <a:pt x="17419" y="19200"/>
                </a:cubicBezTo>
                <a:cubicBezTo>
                  <a:pt x="17071" y="19200"/>
                  <a:pt x="16374" y="18800"/>
                  <a:pt x="16026" y="18800"/>
                </a:cubicBezTo>
                <a:cubicBezTo>
                  <a:pt x="15677" y="19200"/>
                  <a:pt x="15677" y="19200"/>
                  <a:pt x="15677" y="19200"/>
                </a:cubicBezTo>
                <a:cubicBezTo>
                  <a:pt x="14981" y="18400"/>
                  <a:pt x="14981" y="18400"/>
                  <a:pt x="14981" y="18400"/>
                </a:cubicBezTo>
                <a:cubicBezTo>
                  <a:pt x="15329" y="18000"/>
                  <a:pt x="15329" y="18000"/>
                  <a:pt x="15329" y="18000"/>
                </a:cubicBezTo>
                <a:cubicBezTo>
                  <a:pt x="14981" y="17600"/>
                  <a:pt x="14981" y="16800"/>
                  <a:pt x="14981" y="16400"/>
                </a:cubicBezTo>
                <a:cubicBezTo>
                  <a:pt x="14284" y="16400"/>
                  <a:pt x="14284" y="16400"/>
                  <a:pt x="14284" y="16400"/>
                </a:cubicBezTo>
                <a:cubicBezTo>
                  <a:pt x="14284" y="15600"/>
                  <a:pt x="14284" y="15600"/>
                  <a:pt x="14284" y="15600"/>
                </a:cubicBezTo>
                <a:cubicBezTo>
                  <a:pt x="14981" y="15600"/>
                  <a:pt x="14981" y="15600"/>
                  <a:pt x="14981" y="15600"/>
                </a:cubicBezTo>
                <a:cubicBezTo>
                  <a:pt x="14981" y="14800"/>
                  <a:pt x="14981" y="14400"/>
                  <a:pt x="15329" y="14000"/>
                </a:cubicBezTo>
                <a:cubicBezTo>
                  <a:pt x="14981" y="13200"/>
                  <a:pt x="14981" y="13200"/>
                  <a:pt x="14981" y="13200"/>
                </a:cubicBezTo>
                <a:cubicBezTo>
                  <a:pt x="15677" y="12800"/>
                  <a:pt x="15677" y="12800"/>
                  <a:pt x="15677" y="12800"/>
                </a:cubicBezTo>
                <a:cubicBezTo>
                  <a:pt x="16026" y="13200"/>
                  <a:pt x="16026" y="13200"/>
                  <a:pt x="16026" y="13200"/>
                </a:cubicBezTo>
                <a:cubicBezTo>
                  <a:pt x="16374" y="12800"/>
                  <a:pt x="16723" y="12800"/>
                  <a:pt x="17419" y="12400"/>
                </a:cubicBezTo>
                <a:cubicBezTo>
                  <a:pt x="17419" y="11600"/>
                  <a:pt x="17419" y="11600"/>
                  <a:pt x="17419" y="11600"/>
                </a:cubicBezTo>
                <a:cubicBezTo>
                  <a:pt x="18116" y="11600"/>
                  <a:pt x="18116" y="11600"/>
                  <a:pt x="18116" y="11600"/>
                </a:cubicBezTo>
                <a:cubicBezTo>
                  <a:pt x="18116" y="12400"/>
                  <a:pt x="18116" y="12400"/>
                  <a:pt x="18116" y="12400"/>
                </a:cubicBezTo>
                <a:cubicBezTo>
                  <a:pt x="18813" y="12800"/>
                  <a:pt x="19161" y="12800"/>
                  <a:pt x="19510" y="13200"/>
                </a:cubicBezTo>
                <a:cubicBezTo>
                  <a:pt x="20206" y="12400"/>
                  <a:pt x="20206" y="12400"/>
                  <a:pt x="20206" y="12400"/>
                </a:cubicBezTo>
                <a:cubicBezTo>
                  <a:pt x="20555" y="13200"/>
                  <a:pt x="20555" y="13200"/>
                  <a:pt x="20555" y="13200"/>
                </a:cubicBezTo>
                <a:cubicBezTo>
                  <a:pt x="20206" y="14000"/>
                  <a:pt x="20206" y="14000"/>
                  <a:pt x="20206" y="14000"/>
                </a:cubicBezTo>
                <a:close/>
                <a:moveTo>
                  <a:pt x="17768" y="18400"/>
                </a:moveTo>
                <a:cubicBezTo>
                  <a:pt x="19161" y="18400"/>
                  <a:pt x="19858" y="17200"/>
                  <a:pt x="19858" y="16000"/>
                </a:cubicBezTo>
                <a:cubicBezTo>
                  <a:pt x="19858" y="14400"/>
                  <a:pt x="19161" y="13600"/>
                  <a:pt x="17768" y="13600"/>
                </a:cubicBezTo>
                <a:cubicBezTo>
                  <a:pt x="16723" y="13600"/>
                  <a:pt x="15677" y="14400"/>
                  <a:pt x="15677" y="16000"/>
                </a:cubicBezTo>
                <a:cubicBezTo>
                  <a:pt x="15677" y="17200"/>
                  <a:pt x="16723" y="18400"/>
                  <a:pt x="17768" y="18400"/>
                </a:cubicBezTo>
                <a:cubicBezTo>
                  <a:pt x="17768" y="18400"/>
                  <a:pt x="17768" y="18400"/>
                  <a:pt x="17768" y="18400"/>
                </a:cubicBezTo>
                <a:close/>
                <a:moveTo>
                  <a:pt x="20555" y="4800"/>
                </a:moveTo>
                <a:cubicBezTo>
                  <a:pt x="21600" y="4800"/>
                  <a:pt x="21600" y="4800"/>
                  <a:pt x="21600" y="4800"/>
                </a:cubicBezTo>
                <a:cubicBezTo>
                  <a:pt x="21600" y="6000"/>
                  <a:pt x="21600" y="6000"/>
                  <a:pt x="21600" y="6000"/>
                </a:cubicBezTo>
                <a:cubicBezTo>
                  <a:pt x="20555" y="6000"/>
                  <a:pt x="20555" y="6000"/>
                  <a:pt x="20555" y="6000"/>
                </a:cubicBezTo>
                <a:cubicBezTo>
                  <a:pt x="20555" y="6800"/>
                  <a:pt x="20206" y="7600"/>
                  <a:pt x="19858" y="8000"/>
                </a:cubicBezTo>
                <a:cubicBezTo>
                  <a:pt x="20555" y="8800"/>
                  <a:pt x="20555" y="8800"/>
                  <a:pt x="20555" y="8800"/>
                </a:cubicBezTo>
                <a:cubicBezTo>
                  <a:pt x="19510" y="10000"/>
                  <a:pt x="19510" y="10000"/>
                  <a:pt x="19510" y="10000"/>
                </a:cubicBezTo>
                <a:cubicBezTo>
                  <a:pt x="19161" y="9200"/>
                  <a:pt x="19161" y="9200"/>
                  <a:pt x="19161" y="9200"/>
                </a:cubicBezTo>
                <a:cubicBezTo>
                  <a:pt x="18465" y="9600"/>
                  <a:pt x="17768" y="10000"/>
                  <a:pt x="17419" y="10000"/>
                </a:cubicBezTo>
                <a:cubicBezTo>
                  <a:pt x="17419" y="11200"/>
                  <a:pt x="17419" y="11200"/>
                  <a:pt x="17419" y="11200"/>
                </a:cubicBezTo>
                <a:cubicBezTo>
                  <a:pt x="16026" y="11200"/>
                  <a:pt x="16026" y="11200"/>
                  <a:pt x="16026" y="11200"/>
                </a:cubicBezTo>
                <a:cubicBezTo>
                  <a:pt x="16026" y="10000"/>
                  <a:pt x="16026" y="10000"/>
                  <a:pt x="16026" y="10000"/>
                </a:cubicBezTo>
                <a:cubicBezTo>
                  <a:pt x="15329" y="10000"/>
                  <a:pt x="14981" y="9600"/>
                  <a:pt x="14284" y="9200"/>
                </a:cubicBezTo>
                <a:cubicBezTo>
                  <a:pt x="13587" y="10000"/>
                  <a:pt x="13587" y="10000"/>
                  <a:pt x="13587" y="10000"/>
                </a:cubicBezTo>
                <a:cubicBezTo>
                  <a:pt x="12890" y="8800"/>
                  <a:pt x="12890" y="8800"/>
                  <a:pt x="12890" y="8800"/>
                </a:cubicBezTo>
                <a:cubicBezTo>
                  <a:pt x="13587" y="8000"/>
                  <a:pt x="13587" y="8000"/>
                  <a:pt x="13587" y="8000"/>
                </a:cubicBezTo>
                <a:cubicBezTo>
                  <a:pt x="13239" y="7600"/>
                  <a:pt x="12890" y="6800"/>
                  <a:pt x="12890" y="6000"/>
                </a:cubicBezTo>
                <a:cubicBezTo>
                  <a:pt x="11845" y="6000"/>
                  <a:pt x="11845" y="6000"/>
                  <a:pt x="11845" y="6000"/>
                </a:cubicBezTo>
                <a:cubicBezTo>
                  <a:pt x="11845" y="4800"/>
                  <a:pt x="11845" y="4800"/>
                  <a:pt x="11845" y="4800"/>
                </a:cubicBezTo>
                <a:cubicBezTo>
                  <a:pt x="12890" y="4800"/>
                  <a:pt x="12890" y="4800"/>
                  <a:pt x="12890" y="4800"/>
                </a:cubicBezTo>
                <a:cubicBezTo>
                  <a:pt x="12890" y="4000"/>
                  <a:pt x="13239" y="3600"/>
                  <a:pt x="13587" y="2800"/>
                </a:cubicBezTo>
                <a:cubicBezTo>
                  <a:pt x="12890" y="2000"/>
                  <a:pt x="12890" y="2000"/>
                  <a:pt x="12890" y="2000"/>
                </a:cubicBezTo>
                <a:cubicBezTo>
                  <a:pt x="13587" y="1200"/>
                  <a:pt x="13587" y="1200"/>
                  <a:pt x="13587" y="1200"/>
                </a:cubicBezTo>
                <a:cubicBezTo>
                  <a:pt x="14284" y="2000"/>
                  <a:pt x="14284" y="2000"/>
                  <a:pt x="14284" y="2000"/>
                </a:cubicBezTo>
                <a:cubicBezTo>
                  <a:pt x="14981" y="1600"/>
                  <a:pt x="15329" y="1200"/>
                  <a:pt x="16026" y="1200"/>
                </a:cubicBezTo>
                <a:cubicBezTo>
                  <a:pt x="16026" y="0"/>
                  <a:pt x="16026" y="0"/>
                  <a:pt x="16026" y="0"/>
                </a:cubicBezTo>
                <a:cubicBezTo>
                  <a:pt x="17071" y="0"/>
                  <a:pt x="17071" y="0"/>
                  <a:pt x="17071" y="0"/>
                </a:cubicBezTo>
                <a:cubicBezTo>
                  <a:pt x="17071" y="1200"/>
                  <a:pt x="17071" y="1200"/>
                  <a:pt x="17071" y="1200"/>
                </a:cubicBezTo>
                <a:cubicBezTo>
                  <a:pt x="17768" y="1200"/>
                  <a:pt x="18465" y="1600"/>
                  <a:pt x="18813" y="2000"/>
                </a:cubicBezTo>
                <a:cubicBezTo>
                  <a:pt x="19510" y="1200"/>
                  <a:pt x="19510" y="1200"/>
                  <a:pt x="19510" y="1200"/>
                </a:cubicBezTo>
                <a:cubicBezTo>
                  <a:pt x="20555" y="2000"/>
                  <a:pt x="20555" y="2000"/>
                  <a:pt x="20555" y="2000"/>
                </a:cubicBezTo>
                <a:cubicBezTo>
                  <a:pt x="19858" y="2800"/>
                  <a:pt x="19858" y="2800"/>
                  <a:pt x="19858" y="2800"/>
                </a:cubicBezTo>
                <a:cubicBezTo>
                  <a:pt x="20206" y="3200"/>
                  <a:pt x="20555" y="4000"/>
                  <a:pt x="20555" y="4800"/>
                </a:cubicBezTo>
                <a:close/>
                <a:moveTo>
                  <a:pt x="16723" y="8800"/>
                </a:moveTo>
                <a:cubicBezTo>
                  <a:pt x="16723" y="8800"/>
                  <a:pt x="16723" y="8800"/>
                  <a:pt x="16723" y="8800"/>
                </a:cubicBezTo>
                <a:cubicBezTo>
                  <a:pt x="14981" y="8800"/>
                  <a:pt x="13935" y="7200"/>
                  <a:pt x="13935" y="5600"/>
                </a:cubicBezTo>
                <a:cubicBezTo>
                  <a:pt x="13935" y="3600"/>
                  <a:pt x="14981" y="2400"/>
                  <a:pt x="16723" y="2400"/>
                </a:cubicBezTo>
                <a:cubicBezTo>
                  <a:pt x="18116" y="2400"/>
                  <a:pt x="19510" y="3600"/>
                  <a:pt x="19510" y="5600"/>
                </a:cubicBezTo>
                <a:cubicBezTo>
                  <a:pt x="19510" y="7200"/>
                  <a:pt x="18116" y="8800"/>
                  <a:pt x="16723" y="8800"/>
                </a:cubicBezTo>
                <a:close/>
              </a:path>
            </a:pathLst>
          </a:custGeom>
          <a:solidFill>
            <a:srgbClr val="414455"/>
          </a:solidFill>
          <a:ln w="12700">
            <a:miter lim="400000"/>
          </a:ln>
        </p:spPr>
        <p:txBody>
          <a:bodyPr lIns="45719" rIns="45719"/>
          <a:lstStyle/>
          <a:p>
            <a:endParaRPr/>
          </a:p>
        </p:txBody>
      </p:sp>
      <p:sp>
        <p:nvSpPr>
          <p:cNvPr id="623" name="Freeform 45"/>
          <p:cNvSpPr/>
          <p:nvPr/>
        </p:nvSpPr>
        <p:spPr>
          <a:xfrm>
            <a:off x="9371952" y="4028042"/>
            <a:ext cx="286397" cy="312701"/>
          </a:xfrm>
          <a:custGeom>
            <a:avLst/>
            <a:gdLst/>
            <a:ahLst/>
            <a:cxnLst>
              <a:cxn ang="0">
                <a:pos x="wd2" y="hd2"/>
              </a:cxn>
              <a:cxn ang="5400000">
                <a:pos x="wd2" y="hd2"/>
              </a:cxn>
              <a:cxn ang="10800000">
                <a:pos x="wd2" y="hd2"/>
              </a:cxn>
              <a:cxn ang="16200000">
                <a:pos x="wd2" y="hd2"/>
              </a:cxn>
            </a:cxnLst>
            <a:rect l="0" t="0" r="r" b="b"/>
            <a:pathLst>
              <a:path w="21600" h="21352" extrusionOk="0">
                <a:moveTo>
                  <a:pt x="18783" y="11611"/>
                </a:moveTo>
                <a:cubicBezTo>
                  <a:pt x="18783" y="13728"/>
                  <a:pt x="17843" y="15846"/>
                  <a:pt x="16435" y="17117"/>
                </a:cubicBezTo>
                <a:cubicBezTo>
                  <a:pt x="15965" y="15846"/>
                  <a:pt x="15965" y="14576"/>
                  <a:pt x="15965" y="14152"/>
                </a:cubicBezTo>
                <a:cubicBezTo>
                  <a:pt x="15496" y="12881"/>
                  <a:pt x="14087" y="12458"/>
                  <a:pt x="13617" y="12458"/>
                </a:cubicBezTo>
                <a:cubicBezTo>
                  <a:pt x="13617" y="12458"/>
                  <a:pt x="13617" y="12458"/>
                  <a:pt x="13617" y="12458"/>
                </a:cubicBezTo>
                <a:cubicBezTo>
                  <a:pt x="12678" y="12458"/>
                  <a:pt x="12678" y="12458"/>
                  <a:pt x="12678" y="12458"/>
                </a:cubicBezTo>
                <a:cubicBezTo>
                  <a:pt x="11739" y="14576"/>
                  <a:pt x="11739" y="14576"/>
                  <a:pt x="11739" y="14576"/>
                </a:cubicBezTo>
                <a:cubicBezTo>
                  <a:pt x="11270" y="15846"/>
                  <a:pt x="11270" y="15846"/>
                  <a:pt x="11270" y="15846"/>
                </a:cubicBezTo>
                <a:cubicBezTo>
                  <a:pt x="11270" y="13305"/>
                  <a:pt x="11270" y="13305"/>
                  <a:pt x="11270" y="13305"/>
                </a:cubicBezTo>
                <a:cubicBezTo>
                  <a:pt x="11270" y="13305"/>
                  <a:pt x="11270" y="12881"/>
                  <a:pt x="11270" y="12881"/>
                </a:cubicBezTo>
                <a:cubicBezTo>
                  <a:pt x="11270" y="12881"/>
                  <a:pt x="10800" y="12458"/>
                  <a:pt x="10800" y="12458"/>
                </a:cubicBezTo>
                <a:cubicBezTo>
                  <a:pt x="10330" y="12458"/>
                  <a:pt x="10330" y="12881"/>
                  <a:pt x="10330" y="12881"/>
                </a:cubicBezTo>
                <a:cubicBezTo>
                  <a:pt x="10330" y="12881"/>
                  <a:pt x="10330" y="13305"/>
                  <a:pt x="10330" y="13305"/>
                </a:cubicBezTo>
                <a:cubicBezTo>
                  <a:pt x="9861" y="15846"/>
                  <a:pt x="9861" y="15846"/>
                  <a:pt x="9861" y="15846"/>
                </a:cubicBezTo>
                <a:cubicBezTo>
                  <a:pt x="9391" y="14576"/>
                  <a:pt x="9391" y="14576"/>
                  <a:pt x="9391" y="14576"/>
                </a:cubicBezTo>
                <a:cubicBezTo>
                  <a:pt x="8922" y="12458"/>
                  <a:pt x="8922" y="12458"/>
                  <a:pt x="8922" y="12458"/>
                </a:cubicBezTo>
                <a:cubicBezTo>
                  <a:pt x="7043" y="12458"/>
                  <a:pt x="7043" y="12458"/>
                  <a:pt x="7043" y="12458"/>
                </a:cubicBezTo>
                <a:cubicBezTo>
                  <a:pt x="7043" y="12458"/>
                  <a:pt x="7043" y="12458"/>
                  <a:pt x="7043" y="12458"/>
                </a:cubicBezTo>
                <a:cubicBezTo>
                  <a:pt x="6104" y="12881"/>
                  <a:pt x="5165" y="12881"/>
                  <a:pt x="5165" y="14152"/>
                </a:cubicBezTo>
                <a:cubicBezTo>
                  <a:pt x="4696" y="14576"/>
                  <a:pt x="4696" y="15423"/>
                  <a:pt x="4696" y="17117"/>
                </a:cubicBezTo>
                <a:cubicBezTo>
                  <a:pt x="3287" y="15423"/>
                  <a:pt x="2348" y="13728"/>
                  <a:pt x="2348" y="11611"/>
                </a:cubicBezTo>
                <a:cubicBezTo>
                  <a:pt x="2348" y="7799"/>
                  <a:pt x="6104" y="4411"/>
                  <a:pt x="10800" y="4411"/>
                </a:cubicBezTo>
                <a:cubicBezTo>
                  <a:pt x="10800" y="5681"/>
                  <a:pt x="10800" y="5681"/>
                  <a:pt x="10800" y="5681"/>
                </a:cubicBezTo>
                <a:cubicBezTo>
                  <a:pt x="10800" y="6105"/>
                  <a:pt x="11270" y="6105"/>
                  <a:pt x="11739" y="6105"/>
                </a:cubicBezTo>
                <a:cubicBezTo>
                  <a:pt x="13148" y="5258"/>
                  <a:pt x="13148" y="5258"/>
                  <a:pt x="13148" y="5258"/>
                </a:cubicBezTo>
                <a:cubicBezTo>
                  <a:pt x="13617" y="4834"/>
                  <a:pt x="14087" y="4411"/>
                  <a:pt x="15026" y="4411"/>
                </a:cubicBezTo>
                <a:cubicBezTo>
                  <a:pt x="15965" y="3564"/>
                  <a:pt x="15965" y="3564"/>
                  <a:pt x="15965" y="3564"/>
                </a:cubicBezTo>
                <a:cubicBezTo>
                  <a:pt x="16904" y="3140"/>
                  <a:pt x="16904" y="2717"/>
                  <a:pt x="15965" y="2717"/>
                </a:cubicBezTo>
                <a:cubicBezTo>
                  <a:pt x="15026" y="1870"/>
                  <a:pt x="15026" y="1870"/>
                  <a:pt x="15026" y="1870"/>
                </a:cubicBezTo>
                <a:cubicBezTo>
                  <a:pt x="14087" y="1446"/>
                  <a:pt x="13617" y="1023"/>
                  <a:pt x="13148" y="1023"/>
                </a:cubicBezTo>
                <a:cubicBezTo>
                  <a:pt x="11739" y="176"/>
                  <a:pt x="11739" y="176"/>
                  <a:pt x="11739" y="176"/>
                </a:cubicBezTo>
                <a:cubicBezTo>
                  <a:pt x="11270" y="-248"/>
                  <a:pt x="10800" y="176"/>
                  <a:pt x="10800" y="599"/>
                </a:cubicBezTo>
                <a:cubicBezTo>
                  <a:pt x="10800" y="1870"/>
                  <a:pt x="10800" y="1870"/>
                  <a:pt x="10800" y="1870"/>
                </a:cubicBezTo>
                <a:cubicBezTo>
                  <a:pt x="4696" y="1870"/>
                  <a:pt x="0" y="6528"/>
                  <a:pt x="0" y="11611"/>
                </a:cubicBezTo>
                <a:cubicBezTo>
                  <a:pt x="0" y="17117"/>
                  <a:pt x="4696" y="21352"/>
                  <a:pt x="10800" y="21352"/>
                </a:cubicBezTo>
                <a:cubicBezTo>
                  <a:pt x="16435" y="21352"/>
                  <a:pt x="21600" y="17117"/>
                  <a:pt x="21600" y="11611"/>
                </a:cubicBezTo>
                <a:cubicBezTo>
                  <a:pt x="18783" y="11611"/>
                  <a:pt x="18783" y="11611"/>
                  <a:pt x="18783" y="11611"/>
                </a:cubicBezTo>
                <a:close/>
                <a:moveTo>
                  <a:pt x="10800" y="7799"/>
                </a:moveTo>
                <a:cubicBezTo>
                  <a:pt x="12209" y="7799"/>
                  <a:pt x="13148" y="8646"/>
                  <a:pt x="13148" y="9917"/>
                </a:cubicBezTo>
                <a:cubicBezTo>
                  <a:pt x="13148" y="11187"/>
                  <a:pt x="12209" y="12034"/>
                  <a:pt x="10800" y="12034"/>
                </a:cubicBezTo>
                <a:cubicBezTo>
                  <a:pt x="9391" y="12034"/>
                  <a:pt x="7983" y="11187"/>
                  <a:pt x="7983" y="9917"/>
                </a:cubicBezTo>
                <a:cubicBezTo>
                  <a:pt x="7983" y="8646"/>
                  <a:pt x="9391" y="7799"/>
                  <a:pt x="10800" y="7799"/>
                </a:cubicBezTo>
                <a:close/>
                <a:moveTo>
                  <a:pt x="14087" y="15423"/>
                </a:moveTo>
                <a:cubicBezTo>
                  <a:pt x="14087" y="15423"/>
                  <a:pt x="14087" y="15423"/>
                  <a:pt x="14087" y="15423"/>
                </a:cubicBezTo>
                <a:cubicBezTo>
                  <a:pt x="14087" y="15423"/>
                  <a:pt x="14087" y="15423"/>
                  <a:pt x="14087" y="15423"/>
                </a:cubicBezTo>
                <a:cubicBezTo>
                  <a:pt x="14087" y="18387"/>
                  <a:pt x="14087" y="18387"/>
                  <a:pt x="14087" y="18387"/>
                </a:cubicBezTo>
                <a:cubicBezTo>
                  <a:pt x="14087" y="18387"/>
                  <a:pt x="14087" y="18387"/>
                  <a:pt x="14087" y="18387"/>
                </a:cubicBezTo>
                <a:cubicBezTo>
                  <a:pt x="13617" y="15423"/>
                  <a:pt x="13617" y="15423"/>
                  <a:pt x="13617" y="15423"/>
                </a:cubicBezTo>
                <a:cubicBezTo>
                  <a:pt x="14087" y="15423"/>
                  <a:pt x="14087" y="15423"/>
                  <a:pt x="14087" y="15423"/>
                </a:cubicBezTo>
                <a:close/>
                <a:moveTo>
                  <a:pt x="7043" y="15423"/>
                </a:moveTo>
                <a:cubicBezTo>
                  <a:pt x="7043" y="15423"/>
                  <a:pt x="7043" y="15423"/>
                  <a:pt x="7043" y="15423"/>
                </a:cubicBezTo>
                <a:cubicBezTo>
                  <a:pt x="7043" y="18387"/>
                  <a:pt x="7043" y="18387"/>
                  <a:pt x="7043" y="18387"/>
                </a:cubicBezTo>
                <a:cubicBezTo>
                  <a:pt x="7043" y="18387"/>
                  <a:pt x="6574" y="18387"/>
                  <a:pt x="6574" y="18387"/>
                </a:cubicBezTo>
                <a:cubicBezTo>
                  <a:pt x="6574" y="15423"/>
                  <a:pt x="6574" y="15423"/>
                  <a:pt x="6574" y="15423"/>
                </a:cubicBezTo>
                <a:cubicBezTo>
                  <a:pt x="6574" y="15423"/>
                  <a:pt x="6574" y="15423"/>
                  <a:pt x="7043" y="15423"/>
                </a:cubicBezTo>
                <a:close/>
              </a:path>
            </a:pathLst>
          </a:custGeom>
          <a:solidFill>
            <a:srgbClr val="414455"/>
          </a:solidFill>
          <a:ln w="12700">
            <a:miter lim="400000"/>
          </a:ln>
        </p:spPr>
        <p:txBody>
          <a:bodyPr lIns="45719" rIns="45719"/>
          <a:lstStyle/>
          <a:p>
            <a:endParaRPr/>
          </a:p>
        </p:txBody>
      </p:sp>
      <p:sp>
        <p:nvSpPr>
          <p:cNvPr id="624" name="TextBox 96"/>
          <p:cNvSpPr txBox="1"/>
          <p:nvPr/>
        </p:nvSpPr>
        <p:spPr>
          <a:xfrm>
            <a:off x="3015893" y="4957636"/>
            <a:ext cx="1883794" cy="1139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625" name="TextBox 97"/>
          <p:cNvSpPr txBox="1"/>
          <p:nvPr/>
        </p:nvSpPr>
        <p:spPr>
          <a:xfrm>
            <a:off x="3491200" y="4615698"/>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626" name="TextBox 98"/>
          <p:cNvSpPr txBox="1"/>
          <p:nvPr/>
        </p:nvSpPr>
        <p:spPr>
          <a:xfrm>
            <a:off x="4864258" y="4957636"/>
            <a:ext cx="1883794" cy="1139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627" name="TextBox 99"/>
          <p:cNvSpPr txBox="1"/>
          <p:nvPr/>
        </p:nvSpPr>
        <p:spPr>
          <a:xfrm>
            <a:off x="5339565" y="4649565"/>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628" name="TextBox 100"/>
          <p:cNvSpPr txBox="1"/>
          <p:nvPr/>
        </p:nvSpPr>
        <p:spPr>
          <a:xfrm>
            <a:off x="6687779" y="4957636"/>
            <a:ext cx="1883794" cy="1139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629" name="TextBox 101"/>
          <p:cNvSpPr txBox="1"/>
          <p:nvPr/>
        </p:nvSpPr>
        <p:spPr>
          <a:xfrm>
            <a:off x="7163086" y="4649565"/>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630" name="TextBox 102"/>
          <p:cNvSpPr txBox="1"/>
          <p:nvPr/>
        </p:nvSpPr>
        <p:spPr>
          <a:xfrm>
            <a:off x="8582163" y="4957636"/>
            <a:ext cx="1883794" cy="1139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您的内容打在这里，或者通过复制您的文本后。您的内容打在这里，或者通过复制您的文本后。</a:t>
            </a:r>
          </a:p>
        </p:txBody>
      </p:sp>
      <p:sp>
        <p:nvSpPr>
          <p:cNvPr id="631" name="TextBox 103"/>
          <p:cNvSpPr txBox="1"/>
          <p:nvPr/>
        </p:nvSpPr>
        <p:spPr>
          <a:xfrm>
            <a:off x="9057471" y="4649565"/>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iterate>
                                    <p:tmAbs val="0"/>
                                  </p:iterate>
                                  <p:childTnLst>
                                    <p:set>
                                      <p:cBhvr>
                                        <p:cTn id="6" fill="hold"/>
                                        <p:tgtEl>
                                          <p:spTgt spid="616"/>
                                        </p:tgtEl>
                                        <p:attrNameLst>
                                          <p:attrName>style.visibility</p:attrName>
                                        </p:attrNameLst>
                                      </p:cBhvr>
                                      <p:to>
                                        <p:strVal val="visible"/>
                                      </p:to>
                                    </p:set>
                                    <p:anim calcmode="lin" valueType="num">
                                      <p:cBhvr>
                                        <p:cTn id="7" dur="500" fill="hold"/>
                                        <p:tgtEl>
                                          <p:spTgt spid="616"/>
                                        </p:tgtEl>
                                        <p:attrNameLst>
                                          <p:attrName>ppt_w</p:attrName>
                                        </p:attrNameLst>
                                      </p:cBhvr>
                                      <p:tavLst>
                                        <p:tav tm="0" fmla="#ppt_w*sin(2.5*pi*$)">
                                          <p:val>
                                            <p:fltVal val="0"/>
                                          </p:val>
                                        </p:tav>
                                        <p:tav tm="100000">
                                          <p:val>
                                            <p:fltVal val="1"/>
                                          </p:val>
                                        </p:tav>
                                      </p:tavLst>
                                    </p:anim>
                                    <p:anim calcmode="lin" valueType="num">
                                      <p:cBhvr>
                                        <p:cTn id="8" dur="500" fill="hold"/>
                                        <p:tgtEl>
                                          <p:spTgt spid="61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9" presetClass="entr" presetSubtype="10" fill="hold" grpId="2" nodeType="afterEffect">
                                  <p:stCondLst>
                                    <p:cond delay="0"/>
                                  </p:stCondLst>
                                  <p:iterate>
                                    <p:tmAbs val="0"/>
                                  </p:iterate>
                                  <p:childTnLst>
                                    <p:set>
                                      <p:cBhvr>
                                        <p:cTn id="11" fill="hold"/>
                                        <p:tgtEl>
                                          <p:spTgt spid="617"/>
                                        </p:tgtEl>
                                        <p:attrNameLst>
                                          <p:attrName>style.visibility</p:attrName>
                                        </p:attrNameLst>
                                      </p:cBhvr>
                                      <p:to>
                                        <p:strVal val="visible"/>
                                      </p:to>
                                    </p:set>
                                    <p:anim calcmode="lin" valueType="num">
                                      <p:cBhvr>
                                        <p:cTn id="12" dur="500" fill="hold"/>
                                        <p:tgtEl>
                                          <p:spTgt spid="617"/>
                                        </p:tgtEl>
                                        <p:attrNameLst>
                                          <p:attrName>ppt_w</p:attrName>
                                        </p:attrNameLst>
                                      </p:cBhvr>
                                      <p:tavLst>
                                        <p:tav tm="0" fmla="#ppt_w*sin(2.5*pi*$)">
                                          <p:val>
                                            <p:fltVal val="0"/>
                                          </p:val>
                                        </p:tav>
                                        <p:tav tm="100000">
                                          <p:val>
                                            <p:fltVal val="1"/>
                                          </p:val>
                                        </p:tav>
                                      </p:tavLst>
                                    </p:anim>
                                    <p:anim calcmode="lin" valueType="num">
                                      <p:cBhvr>
                                        <p:cTn id="13" dur="500" fill="hold"/>
                                        <p:tgtEl>
                                          <p:spTgt spid="617"/>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2" presetClass="entr" presetSubtype="1" fill="hold" grpId="3" nodeType="afterEffect">
                                  <p:stCondLst>
                                    <p:cond delay="0"/>
                                  </p:stCondLst>
                                  <p:iterate>
                                    <p:tmAbs val="0"/>
                                  </p:iterate>
                                  <p:childTnLst>
                                    <p:set>
                                      <p:cBhvr>
                                        <p:cTn id="16" fill="hold"/>
                                        <p:tgtEl>
                                          <p:spTgt spid="625"/>
                                        </p:tgtEl>
                                        <p:attrNameLst>
                                          <p:attrName>style.visibility</p:attrName>
                                        </p:attrNameLst>
                                      </p:cBhvr>
                                      <p:to>
                                        <p:strVal val="visible"/>
                                      </p:to>
                                    </p:set>
                                    <p:anim calcmode="lin" valueType="num">
                                      <p:cBhvr>
                                        <p:cTn id="17" dur="1000" fill="hold"/>
                                        <p:tgtEl>
                                          <p:spTgt spid="625"/>
                                        </p:tgtEl>
                                        <p:attrNameLst>
                                          <p:attrName>ppt_x</p:attrName>
                                        </p:attrNameLst>
                                      </p:cBhvr>
                                      <p:tavLst>
                                        <p:tav tm="0">
                                          <p:val>
                                            <p:strVal val="#ppt_x"/>
                                          </p:val>
                                        </p:tav>
                                        <p:tav tm="100000">
                                          <p:val>
                                            <p:strVal val="#ppt_x"/>
                                          </p:val>
                                        </p:tav>
                                      </p:tavLst>
                                    </p:anim>
                                    <p:anim calcmode="lin" valueType="num">
                                      <p:cBhvr>
                                        <p:cTn id="18" dur="1000" fill="hold"/>
                                        <p:tgtEl>
                                          <p:spTgt spid="625"/>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grpId="4" nodeType="afterEffect">
                                  <p:stCondLst>
                                    <p:cond delay="0"/>
                                  </p:stCondLst>
                                  <p:iterate>
                                    <p:tmAbs val="0"/>
                                  </p:iterate>
                                  <p:childTnLst>
                                    <p:set>
                                      <p:cBhvr>
                                        <p:cTn id="21" fill="hold"/>
                                        <p:tgtEl>
                                          <p:spTgt spid="624"/>
                                        </p:tgtEl>
                                        <p:attrNameLst>
                                          <p:attrName>style.visibility</p:attrName>
                                        </p:attrNameLst>
                                      </p:cBhvr>
                                      <p:to>
                                        <p:strVal val="visible"/>
                                      </p:to>
                                    </p:set>
                                    <p:anim calcmode="lin" valueType="num">
                                      <p:cBhvr>
                                        <p:cTn id="22" dur="1000" fill="hold"/>
                                        <p:tgtEl>
                                          <p:spTgt spid="624"/>
                                        </p:tgtEl>
                                        <p:attrNameLst>
                                          <p:attrName>ppt_x</p:attrName>
                                        </p:attrNameLst>
                                      </p:cBhvr>
                                      <p:tavLst>
                                        <p:tav tm="0">
                                          <p:val>
                                            <p:strVal val="#ppt_x"/>
                                          </p:val>
                                        </p:tav>
                                        <p:tav tm="100000">
                                          <p:val>
                                            <p:strVal val="#ppt_x"/>
                                          </p:val>
                                        </p:tav>
                                      </p:tavLst>
                                    </p:anim>
                                    <p:anim calcmode="lin" valueType="num">
                                      <p:cBhvr>
                                        <p:cTn id="23" dur="1000" fill="hold"/>
                                        <p:tgtEl>
                                          <p:spTgt spid="624"/>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2" presetClass="entr" presetSubtype="4" fill="hold" grpId="5" nodeType="afterEffect">
                                  <p:stCondLst>
                                    <p:cond delay="0"/>
                                  </p:stCondLst>
                                  <p:iterate>
                                    <p:tmAbs val="0"/>
                                  </p:iterate>
                                  <p:childTnLst>
                                    <p:set>
                                      <p:cBhvr>
                                        <p:cTn id="26" fill="hold"/>
                                        <p:tgtEl>
                                          <p:spTgt spid="584"/>
                                        </p:tgtEl>
                                        <p:attrNameLst>
                                          <p:attrName>style.visibility</p:attrName>
                                        </p:attrNameLst>
                                      </p:cBhvr>
                                      <p:to>
                                        <p:strVal val="visible"/>
                                      </p:to>
                                    </p:set>
                                    <p:animEffect transition="in" filter="wipe(down)">
                                      <p:cBhvr>
                                        <p:cTn id="27" dur="500"/>
                                        <p:tgtEl>
                                          <p:spTgt spid="584"/>
                                        </p:tgtEl>
                                      </p:cBhvr>
                                    </p:animEffect>
                                  </p:childTnLst>
                                </p:cTn>
                              </p:par>
                            </p:childTnLst>
                          </p:cTn>
                        </p:par>
                        <p:par>
                          <p:cTn id="28" fill="hold">
                            <p:stCondLst>
                              <p:cond delay="3500"/>
                            </p:stCondLst>
                            <p:childTnLst>
                              <p:par>
                                <p:cTn id="29" presetID="22" presetClass="entr" presetSubtype="4" fill="hold" grpId="6" nodeType="afterEffect">
                                  <p:stCondLst>
                                    <p:cond delay="200"/>
                                  </p:stCondLst>
                                  <p:iterate>
                                    <p:tmAbs val="0"/>
                                  </p:iterate>
                                  <p:childTnLst>
                                    <p:set>
                                      <p:cBhvr>
                                        <p:cTn id="30" fill="hold"/>
                                        <p:tgtEl>
                                          <p:spTgt spid="586"/>
                                        </p:tgtEl>
                                        <p:attrNameLst>
                                          <p:attrName>style.visibility</p:attrName>
                                        </p:attrNameLst>
                                      </p:cBhvr>
                                      <p:to>
                                        <p:strVal val="visible"/>
                                      </p:to>
                                    </p:set>
                                    <p:animEffect transition="in" filter="wipe(down)">
                                      <p:cBhvr>
                                        <p:cTn id="31" dur="500"/>
                                        <p:tgtEl>
                                          <p:spTgt spid="586"/>
                                        </p:tgtEl>
                                      </p:cBhvr>
                                    </p:animEffect>
                                  </p:childTnLst>
                                </p:cTn>
                              </p:par>
                            </p:childTnLst>
                          </p:cTn>
                        </p:par>
                        <p:par>
                          <p:cTn id="32" fill="hold">
                            <p:stCondLst>
                              <p:cond delay="4200"/>
                            </p:stCondLst>
                            <p:childTnLst>
                              <p:par>
                                <p:cTn id="33" presetID="22" presetClass="entr" presetSubtype="4" fill="hold" grpId="7" nodeType="afterEffect">
                                  <p:stCondLst>
                                    <p:cond delay="400"/>
                                  </p:stCondLst>
                                  <p:iterate>
                                    <p:tmAbs val="0"/>
                                  </p:iterate>
                                  <p:childTnLst>
                                    <p:set>
                                      <p:cBhvr>
                                        <p:cTn id="34" fill="hold"/>
                                        <p:tgtEl>
                                          <p:spTgt spid="587"/>
                                        </p:tgtEl>
                                        <p:attrNameLst>
                                          <p:attrName>style.visibility</p:attrName>
                                        </p:attrNameLst>
                                      </p:cBhvr>
                                      <p:to>
                                        <p:strVal val="visible"/>
                                      </p:to>
                                    </p:set>
                                    <p:animEffect transition="in" filter="wipe(down)">
                                      <p:cBhvr>
                                        <p:cTn id="35" dur="500"/>
                                        <p:tgtEl>
                                          <p:spTgt spid="587"/>
                                        </p:tgtEl>
                                      </p:cBhvr>
                                    </p:animEffect>
                                  </p:childTnLst>
                                </p:cTn>
                              </p:par>
                            </p:childTnLst>
                          </p:cTn>
                        </p:par>
                        <p:par>
                          <p:cTn id="36" fill="hold">
                            <p:stCondLst>
                              <p:cond delay="5100"/>
                            </p:stCondLst>
                            <p:childTnLst>
                              <p:par>
                                <p:cTn id="37" presetID="22" presetClass="entr" presetSubtype="4" fill="hold" grpId="8" nodeType="afterEffect">
                                  <p:stCondLst>
                                    <p:cond delay="600"/>
                                  </p:stCondLst>
                                  <p:iterate>
                                    <p:tmAbs val="0"/>
                                  </p:iterate>
                                  <p:childTnLst>
                                    <p:set>
                                      <p:cBhvr>
                                        <p:cTn id="38" fill="hold"/>
                                        <p:tgtEl>
                                          <p:spTgt spid="588"/>
                                        </p:tgtEl>
                                        <p:attrNameLst>
                                          <p:attrName>style.visibility</p:attrName>
                                        </p:attrNameLst>
                                      </p:cBhvr>
                                      <p:to>
                                        <p:strVal val="visible"/>
                                      </p:to>
                                    </p:set>
                                    <p:animEffect transition="in" filter="wipe(down)">
                                      <p:cBhvr>
                                        <p:cTn id="39" dur="500"/>
                                        <p:tgtEl>
                                          <p:spTgt spid="588"/>
                                        </p:tgtEl>
                                      </p:cBhvr>
                                    </p:animEffect>
                                  </p:childTnLst>
                                </p:cTn>
                              </p:par>
                            </p:childTnLst>
                          </p:cTn>
                        </p:par>
                        <p:par>
                          <p:cTn id="40" fill="hold">
                            <p:stCondLst>
                              <p:cond delay="6200"/>
                            </p:stCondLst>
                            <p:childTnLst>
                              <p:par>
                                <p:cTn id="41" presetID="22" presetClass="entr" presetSubtype="4" fill="hold" grpId="9" nodeType="afterEffect">
                                  <p:stCondLst>
                                    <p:cond delay="0"/>
                                  </p:stCondLst>
                                  <p:iterate>
                                    <p:tmAbs val="0"/>
                                  </p:iterate>
                                  <p:childTnLst>
                                    <p:set>
                                      <p:cBhvr>
                                        <p:cTn id="42" fill="hold"/>
                                        <p:tgtEl>
                                          <p:spTgt spid="585"/>
                                        </p:tgtEl>
                                        <p:attrNameLst>
                                          <p:attrName>style.visibility</p:attrName>
                                        </p:attrNameLst>
                                      </p:cBhvr>
                                      <p:to>
                                        <p:strVal val="visible"/>
                                      </p:to>
                                    </p:set>
                                    <p:animEffect transition="in" filter="wipe(down)">
                                      <p:cBhvr>
                                        <p:cTn id="43" dur="500"/>
                                        <p:tgtEl>
                                          <p:spTgt spid="585"/>
                                        </p:tgtEl>
                                      </p:cBhvr>
                                    </p:animEffect>
                                  </p:childTnLst>
                                </p:cTn>
                              </p:par>
                            </p:childTnLst>
                          </p:cTn>
                        </p:par>
                        <p:par>
                          <p:cTn id="44" fill="hold">
                            <p:stCondLst>
                              <p:cond delay="6700"/>
                            </p:stCondLst>
                            <p:childTnLst>
                              <p:par>
                                <p:cTn id="45" presetID="22" presetClass="entr" presetSubtype="4" fill="hold" grpId="10" nodeType="afterEffect">
                                  <p:stCondLst>
                                    <p:cond delay="0"/>
                                  </p:stCondLst>
                                  <p:iterate>
                                    <p:tmAbs val="0"/>
                                  </p:iterate>
                                  <p:childTnLst>
                                    <p:set>
                                      <p:cBhvr>
                                        <p:cTn id="46" fill="hold"/>
                                        <p:tgtEl>
                                          <p:spTgt spid="589"/>
                                        </p:tgtEl>
                                        <p:attrNameLst>
                                          <p:attrName>style.visibility</p:attrName>
                                        </p:attrNameLst>
                                      </p:cBhvr>
                                      <p:to>
                                        <p:strVal val="visible"/>
                                      </p:to>
                                    </p:set>
                                    <p:animEffect transition="in" filter="wipe(down)">
                                      <p:cBhvr>
                                        <p:cTn id="47" dur="500"/>
                                        <p:tgtEl>
                                          <p:spTgt spid="589"/>
                                        </p:tgtEl>
                                      </p:cBhvr>
                                    </p:animEffect>
                                  </p:childTnLst>
                                </p:cTn>
                              </p:par>
                            </p:childTnLst>
                          </p:cTn>
                        </p:par>
                        <p:par>
                          <p:cTn id="48" fill="hold">
                            <p:stCondLst>
                              <p:cond delay="7200"/>
                            </p:stCondLst>
                            <p:childTnLst>
                              <p:par>
                                <p:cTn id="49" presetID="22" presetClass="entr" presetSubtype="4" fill="hold" grpId="11" nodeType="afterEffect">
                                  <p:stCondLst>
                                    <p:cond delay="0"/>
                                  </p:stCondLst>
                                  <p:iterate>
                                    <p:tmAbs val="0"/>
                                  </p:iterate>
                                  <p:childTnLst>
                                    <p:set>
                                      <p:cBhvr>
                                        <p:cTn id="50" fill="hold"/>
                                        <p:tgtEl>
                                          <p:spTgt spid="590"/>
                                        </p:tgtEl>
                                        <p:attrNameLst>
                                          <p:attrName>style.visibility</p:attrName>
                                        </p:attrNameLst>
                                      </p:cBhvr>
                                      <p:to>
                                        <p:strVal val="visible"/>
                                      </p:to>
                                    </p:set>
                                    <p:animEffect transition="in" filter="wipe(down)">
                                      <p:cBhvr>
                                        <p:cTn id="51" dur="500"/>
                                        <p:tgtEl>
                                          <p:spTgt spid="590"/>
                                        </p:tgtEl>
                                      </p:cBhvr>
                                    </p:animEffect>
                                  </p:childTnLst>
                                </p:cTn>
                              </p:par>
                            </p:childTnLst>
                          </p:cTn>
                        </p:par>
                        <p:par>
                          <p:cTn id="52" fill="hold">
                            <p:stCondLst>
                              <p:cond delay="7700"/>
                            </p:stCondLst>
                            <p:childTnLst>
                              <p:par>
                                <p:cTn id="53" presetID="22" presetClass="entr" presetSubtype="4" fill="hold" grpId="12" nodeType="afterEffect">
                                  <p:stCondLst>
                                    <p:cond delay="0"/>
                                  </p:stCondLst>
                                  <p:iterate>
                                    <p:tmAbs val="0"/>
                                  </p:iterate>
                                  <p:childTnLst>
                                    <p:set>
                                      <p:cBhvr>
                                        <p:cTn id="54" fill="hold"/>
                                        <p:tgtEl>
                                          <p:spTgt spid="591"/>
                                        </p:tgtEl>
                                        <p:attrNameLst>
                                          <p:attrName>style.visibility</p:attrName>
                                        </p:attrNameLst>
                                      </p:cBhvr>
                                      <p:to>
                                        <p:strVal val="visible"/>
                                      </p:to>
                                    </p:set>
                                    <p:animEffect transition="in" filter="wipe(down)">
                                      <p:cBhvr>
                                        <p:cTn id="55" dur="500"/>
                                        <p:tgtEl>
                                          <p:spTgt spid="591"/>
                                        </p:tgtEl>
                                      </p:cBhvr>
                                    </p:animEffect>
                                  </p:childTnLst>
                                </p:cTn>
                              </p:par>
                            </p:childTnLst>
                          </p:cTn>
                        </p:par>
                        <p:par>
                          <p:cTn id="56" fill="hold">
                            <p:stCondLst>
                              <p:cond delay="8200"/>
                            </p:stCondLst>
                            <p:childTnLst>
                              <p:par>
                                <p:cTn id="57" presetID="19" presetClass="entr" presetSubtype="10" fill="hold" grpId="13" nodeType="afterEffect">
                                  <p:stCondLst>
                                    <p:cond delay="0"/>
                                  </p:stCondLst>
                                  <p:iterate>
                                    <p:tmAbs val="0"/>
                                  </p:iterate>
                                  <p:childTnLst>
                                    <p:set>
                                      <p:cBhvr>
                                        <p:cTn id="58" fill="hold"/>
                                        <p:tgtEl>
                                          <p:spTgt spid="618"/>
                                        </p:tgtEl>
                                        <p:attrNameLst>
                                          <p:attrName>style.visibility</p:attrName>
                                        </p:attrNameLst>
                                      </p:cBhvr>
                                      <p:to>
                                        <p:strVal val="visible"/>
                                      </p:to>
                                    </p:set>
                                    <p:anim calcmode="lin" valueType="num">
                                      <p:cBhvr>
                                        <p:cTn id="59" dur="500" fill="hold"/>
                                        <p:tgtEl>
                                          <p:spTgt spid="618"/>
                                        </p:tgtEl>
                                        <p:attrNameLst>
                                          <p:attrName>ppt_w</p:attrName>
                                        </p:attrNameLst>
                                      </p:cBhvr>
                                      <p:tavLst>
                                        <p:tav tm="0" fmla="#ppt_w*sin(2.5*pi*$)">
                                          <p:val>
                                            <p:fltVal val="0"/>
                                          </p:val>
                                        </p:tav>
                                        <p:tav tm="100000">
                                          <p:val>
                                            <p:fltVal val="1"/>
                                          </p:val>
                                        </p:tav>
                                      </p:tavLst>
                                    </p:anim>
                                    <p:anim calcmode="lin" valueType="num">
                                      <p:cBhvr>
                                        <p:cTn id="60" dur="500" fill="hold"/>
                                        <p:tgtEl>
                                          <p:spTgt spid="618"/>
                                        </p:tgtEl>
                                        <p:attrNameLst>
                                          <p:attrName>ppt_h</p:attrName>
                                        </p:attrNameLst>
                                      </p:cBhvr>
                                      <p:tavLst>
                                        <p:tav tm="0">
                                          <p:val>
                                            <p:strVal val="#ppt_h"/>
                                          </p:val>
                                        </p:tav>
                                        <p:tav tm="100000">
                                          <p:val>
                                            <p:strVal val="#ppt_h"/>
                                          </p:val>
                                        </p:tav>
                                      </p:tavLst>
                                    </p:anim>
                                  </p:childTnLst>
                                </p:cTn>
                              </p:par>
                            </p:childTnLst>
                          </p:cTn>
                        </p:par>
                        <p:par>
                          <p:cTn id="61" fill="hold">
                            <p:stCondLst>
                              <p:cond delay="8700"/>
                            </p:stCondLst>
                            <p:childTnLst>
                              <p:par>
                                <p:cTn id="62" presetID="19" presetClass="entr" presetSubtype="10" fill="hold" grpId="14" nodeType="afterEffect">
                                  <p:stCondLst>
                                    <p:cond delay="0"/>
                                  </p:stCondLst>
                                  <p:iterate>
                                    <p:tmAbs val="0"/>
                                  </p:iterate>
                                  <p:childTnLst>
                                    <p:set>
                                      <p:cBhvr>
                                        <p:cTn id="63" fill="hold"/>
                                        <p:tgtEl>
                                          <p:spTgt spid="622"/>
                                        </p:tgtEl>
                                        <p:attrNameLst>
                                          <p:attrName>style.visibility</p:attrName>
                                        </p:attrNameLst>
                                      </p:cBhvr>
                                      <p:to>
                                        <p:strVal val="visible"/>
                                      </p:to>
                                    </p:set>
                                    <p:anim calcmode="lin" valueType="num">
                                      <p:cBhvr>
                                        <p:cTn id="64" dur="500" fill="hold"/>
                                        <p:tgtEl>
                                          <p:spTgt spid="622"/>
                                        </p:tgtEl>
                                        <p:attrNameLst>
                                          <p:attrName>ppt_w</p:attrName>
                                        </p:attrNameLst>
                                      </p:cBhvr>
                                      <p:tavLst>
                                        <p:tav tm="0" fmla="#ppt_w*sin(2.5*pi*$)">
                                          <p:val>
                                            <p:fltVal val="0"/>
                                          </p:val>
                                        </p:tav>
                                        <p:tav tm="100000">
                                          <p:val>
                                            <p:fltVal val="1"/>
                                          </p:val>
                                        </p:tav>
                                      </p:tavLst>
                                    </p:anim>
                                    <p:anim calcmode="lin" valueType="num">
                                      <p:cBhvr>
                                        <p:cTn id="65" dur="500" fill="hold"/>
                                        <p:tgtEl>
                                          <p:spTgt spid="622"/>
                                        </p:tgtEl>
                                        <p:attrNameLst>
                                          <p:attrName>ppt_h</p:attrName>
                                        </p:attrNameLst>
                                      </p:cBhvr>
                                      <p:tavLst>
                                        <p:tav tm="0">
                                          <p:val>
                                            <p:strVal val="#ppt_h"/>
                                          </p:val>
                                        </p:tav>
                                        <p:tav tm="100000">
                                          <p:val>
                                            <p:strVal val="#ppt_h"/>
                                          </p:val>
                                        </p:tav>
                                      </p:tavLst>
                                    </p:anim>
                                  </p:childTnLst>
                                </p:cTn>
                              </p:par>
                            </p:childTnLst>
                          </p:cTn>
                        </p:par>
                        <p:par>
                          <p:cTn id="66" fill="hold">
                            <p:stCondLst>
                              <p:cond delay="9200"/>
                            </p:stCondLst>
                            <p:childTnLst>
                              <p:par>
                                <p:cTn id="67" presetID="2" presetClass="entr" presetSubtype="1" fill="hold" grpId="15" nodeType="afterEffect">
                                  <p:stCondLst>
                                    <p:cond delay="0"/>
                                  </p:stCondLst>
                                  <p:iterate>
                                    <p:tmAbs val="0"/>
                                  </p:iterate>
                                  <p:childTnLst>
                                    <p:set>
                                      <p:cBhvr>
                                        <p:cTn id="68" fill="hold"/>
                                        <p:tgtEl>
                                          <p:spTgt spid="627"/>
                                        </p:tgtEl>
                                        <p:attrNameLst>
                                          <p:attrName>style.visibility</p:attrName>
                                        </p:attrNameLst>
                                      </p:cBhvr>
                                      <p:to>
                                        <p:strVal val="visible"/>
                                      </p:to>
                                    </p:set>
                                    <p:anim calcmode="lin" valueType="num">
                                      <p:cBhvr>
                                        <p:cTn id="69" dur="1000" fill="hold"/>
                                        <p:tgtEl>
                                          <p:spTgt spid="627"/>
                                        </p:tgtEl>
                                        <p:attrNameLst>
                                          <p:attrName>ppt_x</p:attrName>
                                        </p:attrNameLst>
                                      </p:cBhvr>
                                      <p:tavLst>
                                        <p:tav tm="0">
                                          <p:val>
                                            <p:strVal val="#ppt_x"/>
                                          </p:val>
                                        </p:tav>
                                        <p:tav tm="100000">
                                          <p:val>
                                            <p:strVal val="#ppt_x"/>
                                          </p:val>
                                        </p:tav>
                                      </p:tavLst>
                                    </p:anim>
                                    <p:anim calcmode="lin" valueType="num">
                                      <p:cBhvr>
                                        <p:cTn id="70" dur="1000" fill="hold"/>
                                        <p:tgtEl>
                                          <p:spTgt spid="627"/>
                                        </p:tgtEl>
                                        <p:attrNameLst>
                                          <p:attrName>ppt_y</p:attrName>
                                        </p:attrNameLst>
                                      </p:cBhvr>
                                      <p:tavLst>
                                        <p:tav tm="0">
                                          <p:val>
                                            <p:strVal val="0-#ppt_h/2"/>
                                          </p:val>
                                        </p:tav>
                                        <p:tav tm="100000">
                                          <p:val>
                                            <p:strVal val="#ppt_y"/>
                                          </p:val>
                                        </p:tav>
                                      </p:tavLst>
                                    </p:anim>
                                  </p:childTnLst>
                                </p:cTn>
                              </p:par>
                            </p:childTnLst>
                          </p:cTn>
                        </p:par>
                        <p:par>
                          <p:cTn id="71" fill="hold">
                            <p:stCondLst>
                              <p:cond delay="10200"/>
                            </p:stCondLst>
                            <p:childTnLst>
                              <p:par>
                                <p:cTn id="72" presetID="2" presetClass="entr" presetSubtype="1" fill="hold" grpId="16" nodeType="afterEffect">
                                  <p:stCondLst>
                                    <p:cond delay="0"/>
                                  </p:stCondLst>
                                  <p:iterate>
                                    <p:tmAbs val="0"/>
                                  </p:iterate>
                                  <p:childTnLst>
                                    <p:set>
                                      <p:cBhvr>
                                        <p:cTn id="73" fill="hold"/>
                                        <p:tgtEl>
                                          <p:spTgt spid="626"/>
                                        </p:tgtEl>
                                        <p:attrNameLst>
                                          <p:attrName>style.visibility</p:attrName>
                                        </p:attrNameLst>
                                      </p:cBhvr>
                                      <p:to>
                                        <p:strVal val="visible"/>
                                      </p:to>
                                    </p:set>
                                    <p:anim calcmode="lin" valueType="num">
                                      <p:cBhvr>
                                        <p:cTn id="74" dur="1000" fill="hold"/>
                                        <p:tgtEl>
                                          <p:spTgt spid="626"/>
                                        </p:tgtEl>
                                        <p:attrNameLst>
                                          <p:attrName>ppt_x</p:attrName>
                                        </p:attrNameLst>
                                      </p:cBhvr>
                                      <p:tavLst>
                                        <p:tav tm="0">
                                          <p:val>
                                            <p:strVal val="#ppt_x"/>
                                          </p:val>
                                        </p:tav>
                                        <p:tav tm="100000">
                                          <p:val>
                                            <p:strVal val="#ppt_x"/>
                                          </p:val>
                                        </p:tav>
                                      </p:tavLst>
                                    </p:anim>
                                    <p:anim calcmode="lin" valueType="num">
                                      <p:cBhvr>
                                        <p:cTn id="75" dur="1000" fill="hold"/>
                                        <p:tgtEl>
                                          <p:spTgt spid="626"/>
                                        </p:tgtEl>
                                        <p:attrNameLst>
                                          <p:attrName>ppt_y</p:attrName>
                                        </p:attrNameLst>
                                      </p:cBhvr>
                                      <p:tavLst>
                                        <p:tav tm="0">
                                          <p:val>
                                            <p:strVal val="0-#ppt_h/2"/>
                                          </p:val>
                                        </p:tav>
                                        <p:tav tm="100000">
                                          <p:val>
                                            <p:strVal val="#ppt_y"/>
                                          </p:val>
                                        </p:tav>
                                      </p:tavLst>
                                    </p:anim>
                                  </p:childTnLst>
                                </p:cTn>
                              </p:par>
                            </p:childTnLst>
                          </p:cTn>
                        </p:par>
                        <p:par>
                          <p:cTn id="76" fill="hold">
                            <p:stCondLst>
                              <p:cond delay="11200"/>
                            </p:stCondLst>
                            <p:childTnLst>
                              <p:par>
                                <p:cTn id="77" presetID="22" presetClass="entr" presetSubtype="4" fill="hold" grpId="17" nodeType="afterEffect">
                                  <p:stCondLst>
                                    <p:cond delay="0"/>
                                  </p:stCondLst>
                                  <p:iterate>
                                    <p:tmAbs val="0"/>
                                  </p:iterate>
                                  <p:childTnLst>
                                    <p:set>
                                      <p:cBhvr>
                                        <p:cTn id="78" fill="hold"/>
                                        <p:tgtEl>
                                          <p:spTgt spid="592"/>
                                        </p:tgtEl>
                                        <p:attrNameLst>
                                          <p:attrName>style.visibility</p:attrName>
                                        </p:attrNameLst>
                                      </p:cBhvr>
                                      <p:to>
                                        <p:strVal val="visible"/>
                                      </p:to>
                                    </p:set>
                                    <p:animEffect transition="in" filter="wipe(down)">
                                      <p:cBhvr>
                                        <p:cTn id="79" dur="500"/>
                                        <p:tgtEl>
                                          <p:spTgt spid="592"/>
                                        </p:tgtEl>
                                      </p:cBhvr>
                                    </p:animEffect>
                                  </p:childTnLst>
                                </p:cTn>
                              </p:par>
                            </p:childTnLst>
                          </p:cTn>
                        </p:par>
                        <p:par>
                          <p:cTn id="80" fill="hold">
                            <p:stCondLst>
                              <p:cond delay="11700"/>
                            </p:stCondLst>
                            <p:childTnLst>
                              <p:par>
                                <p:cTn id="81" presetID="22" presetClass="entr" presetSubtype="4" fill="hold" grpId="18" nodeType="afterEffect">
                                  <p:stCondLst>
                                    <p:cond delay="200"/>
                                  </p:stCondLst>
                                  <p:iterate>
                                    <p:tmAbs val="0"/>
                                  </p:iterate>
                                  <p:childTnLst>
                                    <p:set>
                                      <p:cBhvr>
                                        <p:cTn id="82" fill="hold"/>
                                        <p:tgtEl>
                                          <p:spTgt spid="593"/>
                                        </p:tgtEl>
                                        <p:attrNameLst>
                                          <p:attrName>style.visibility</p:attrName>
                                        </p:attrNameLst>
                                      </p:cBhvr>
                                      <p:to>
                                        <p:strVal val="visible"/>
                                      </p:to>
                                    </p:set>
                                    <p:animEffect transition="in" filter="wipe(down)">
                                      <p:cBhvr>
                                        <p:cTn id="83" dur="500"/>
                                        <p:tgtEl>
                                          <p:spTgt spid="593"/>
                                        </p:tgtEl>
                                      </p:cBhvr>
                                    </p:animEffect>
                                  </p:childTnLst>
                                </p:cTn>
                              </p:par>
                            </p:childTnLst>
                          </p:cTn>
                        </p:par>
                        <p:par>
                          <p:cTn id="84" fill="hold">
                            <p:stCondLst>
                              <p:cond delay="12400"/>
                            </p:stCondLst>
                            <p:childTnLst>
                              <p:par>
                                <p:cTn id="85" presetID="22" presetClass="entr" presetSubtype="4" fill="hold" grpId="19" nodeType="afterEffect">
                                  <p:stCondLst>
                                    <p:cond delay="400"/>
                                  </p:stCondLst>
                                  <p:iterate>
                                    <p:tmAbs val="0"/>
                                  </p:iterate>
                                  <p:childTnLst>
                                    <p:set>
                                      <p:cBhvr>
                                        <p:cTn id="86" fill="hold"/>
                                        <p:tgtEl>
                                          <p:spTgt spid="594"/>
                                        </p:tgtEl>
                                        <p:attrNameLst>
                                          <p:attrName>style.visibility</p:attrName>
                                        </p:attrNameLst>
                                      </p:cBhvr>
                                      <p:to>
                                        <p:strVal val="visible"/>
                                      </p:to>
                                    </p:set>
                                    <p:animEffect transition="in" filter="wipe(down)">
                                      <p:cBhvr>
                                        <p:cTn id="87" dur="500"/>
                                        <p:tgtEl>
                                          <p:spTgt spid="594"/>
                                        </p:tgtEl>
                                      </p:cBhvr>
                                    </p:animEffect>
                                  </p:childTnLst>
                                </p:cTn>
                              </p:par>
                            </p:childTnLst>
                          </p:cTn>
                        </p:par>
                        <p:par>
                          <p:cTn id="88" fill="hold">
                            <p:stCondLst>
                              <p:cond delay="13300"/>
                            </p:stCondLst>
                            <p:childTnLst>
                              <p:par>
                                <p:cTn id="89" presetID="22" presetClass="entr" presetSubtype="4" fill="hold" grpId="20" nodeType="afterEffect">
                                  <p:stCondLst>
                                    <p:cond delay="600"/>
                                  </p:stCondLst>
                                  <p:iterate>
                                    <p:tmAbs val="0"/>
                                  </p:iterate>
                                  <p:childTnLst>
                                    <p:set>
                                      <p:cBhvr>
                                        <p:cTn id="90" fill="hold"/>
                                        <p:tgtEl>
                                          <p:spTgt spid="595"/>
                                        </p:tgtEl>
                                        <p:attrNameLst>
                                          <p:attrName>style.visibility</p:attrName>
                                        </p:attrNameLst>
                                      </p:cBhvr>
                                      <p:to>
                                        <p:strVal val="visible"/>
                                      </p:to>
                                    </p:set>
                                    <p:animEffect transition="in" filter="wipe(down)">
                                      <p:cBhvr>
                                        <p:cTn id="91" dur="500"/>
                                        <p:tgtEl>
                                          <p:spTgt spid="595"/>
                                        </p:tgtEl>
                                      </p:cBhvr>
                                    </p:animEffect>
                                  </p:childTnLst>
                                </p:cTn>
                              </p:par>
                            </p:childTnLst>
                          </p:cTn>
                        </p:par>
                        <p:par>
                          <p:cTn id="92" fill="hold">
                            <p:stCondLst>
                              <p:cond delay="14400"/>
                            </p:stCondLst>
                            <p:childTnLst>
                              <p:par>
                                <p:cTn id="93" presetID="22" presetClass="entr" presetSubtype="4" fill="hold" grpId="21" nodeType="afterEffect">
                                  <p:stCondLst>
                                    <p:cond delay="0"/>
                                  </p:stCondLst>
                                  <p:iterate>
                                    <p:tmAbs val="0"/>
                                  </p:iterate>
                                  <p:childTnLst>
                                    <p:set>
                                      <p:cBhvr>
                                        <p:cTn id="94" fill="hold"/>
                                        <p:tgtEl>
                                          <p:spTgt spid="596"/>
                                        </p:tgtEl>
                                        <p:attrNameLst>
                                          <p:attrName>style.visibility</p:attrName>
                                        </p:attrNameLst>
                                      </p:cBhvr>
                                      <p:to>
                                        <p:strVal val="visible"/>
                                      </p:to>
                                    </p:set>
                                    <p:animEffect transition="in" filter="wipe(down)">
                                      <p:cBhvr>
                                        <p:cTn id="95" dur="500"/>
                                        <p:tgtEl>
                                          <p:spTgt spid="596"/>
                                        </p:tgtEl>
                                      </p:cBhvr>
                                    </p:animEffect>
                                  </p:childTnLst>
                                </p:cTn>
                              </p:par>
                            </p:childTnLst>
                          </p:cTn>
                        </p:par>
                        <p:par>
                          <p:cTn id="96" fill="hold">
                            <p:stCondLst>
                              <p:cond delay="14900"/>
                            </p:stCondLst>
                            <p:childTnLst>
                              <p:par>
                                <p:cTn id="97" presetID="22" presetClass="entr" presetSubtype="4" fill="hold" grpId="22" nodeType="afterEffect">
                                  <p:stCondLst>
                                    <p:cond delay="0"/>
                                  </p:stCondLst>
                                  <p:iterate>
                                    <p:tmAbs val="0"/>
                                  </p:iterate>
                                  <p:childTnLst>
                                    <p:set>
                                      <p:cBhvr>
                                        <p:cTn id="98" fill="hold"/>
                                        <p:tgtEl>
                                          <p:spTgt spid="597"/>
                                        </p:tgtEl>
                                        <p:attrNameLst>
                                          <p:attrName>style.visibility</p:attrName>
                                        </p:attrNameLst>
                                      </p:cBhvr>
                                      <p:to>
                                        <p:strVal val="visible"/>
                                      </p:to>
                                    </p:set>
                                    <p:animEffect transition="in" filter="wipe(down)">
                                      <p:cBhvr>
                                        <p:cTn id="99" dur="500"/>
                                        <p:tgtEl>
                                          <p:spTgt spid="597"/>
                                        </p:tgtEl>
                                      </p:cBhvr>
                                    </p:animEffect>
                                  </p:childTnLst>
                                </p:cTn>
                              </p:par>
                            </p:childTnLst>
                          </p:cTn>
                        </p:par>
                        <p:par>
                          <p:cTn id="100" fill="hold">
                            <p:stCondLst>
                              <p:cond delay="15400"/>
                            </p:stCondLst>
                            <p:childTnLst>
                              <p:par>
                                <p:cTn id="101" presetID="22" presetClass="entr" presetSubtype="4" fill="hold" grpId="23" nodeType="afterEffect">
                                  <p:stCondLst>
                                    <p:cond delay="0"/>
                                  </p:stCondLst>
                                  <p:iterate>
                                    <p:tmAbs val="0"/>
                                  </p:iterate>
                                  <p:childTnLst>
                                    <p:set>
                                      <p:cBhvr>
                                        <p:cTn id="102" fill="hold"/>
                                        <p:tgtEl>
                                          <p:spTgt spid="598"/>
                                        </p:tgtEl>
                                        <p:attrNameLst>
                                          <p:attrName>style.visibility</p:attrName>
                                        </p:attrNameLst>
                                      </p:cBhvr>
                                      <p:to>
                                        <p:strVal val="visible"/>
                                      </p:to>
                                    </p:set>
                                    <p:animEffect transition="in" filter="wipe(down)">
                                      <p:cBhvr>
                                        <p:cTn id="103" dur="500"/>
                                        <p:tgtEl>
                                          <p:spTgt spid="598"/>
                                        </p:tgtEl>
                                      </p:cBhvr>
                                    </p:animEffect>
                                  </p:childTnLst>
                                </p:cTn>
                              </p:par>
                            </p:childTnLst>
                          </p:cTn>
                        </p:par>
                        <p:par>
                          <p:cTn id="104" fill="hold">
                            <p:stCondLst>
                              <p:cond delay="15900"/>
                            </p:stCondLst>
                            <p:childTnLst>
                              <p:par>
                                <p:cTn id="105" presetID="22" presetClass="entr" presetSubtype="4" fill="hold" grpId="24" nodeType="afterEffect">
                                  <p:stCondLst>
                                    <p:cond delay="0"/>
                                  </p:stCondLst>
                                  <p:iterate>
                                    <p:tmAbs val="0"/>
                                  </p:iterate>
                                  <p:childTnLst>
                                    <p:set>
                                      <p:cBhvr>
                                        <p:cTn id="106" fill="hold"/>
                                        <p:tgtEl>
                                          <p:spTgt spid="599"/>
                                        </p:tgtEl>
                                        <p:attrNameLst>
                                          <p:attrName>style.visibility</p:attrName>
                                        </p:attrNameLst>
                                      </p:cBhvr>
                                      <p:to>
                                        <p:strVal val="visible"/>
                                      </p:to>
                                    </p:set>
                                    <p:animEffect transition="in" filter="wipe(down)">
                                      <p:cBhvr>
                                        <p:cTn id="107" dur="500"/>
                                        <p:tgtEl>
                                          <p:spTgt spid="599"/>
                                        </p:tgtEl>
                                      </p:cBhvr>
                                    </p:animEffect>
                                  </p:childTnLst>
                                </p:cTn>
                              </p:par>
                            </p:childTnLst>
                          </p:cTn>
                        </p:par>
                        <p:par>
                          <p:cTn id="108" fill="hold">
                            <p:stCondLst>
                              <p:cond delay="16400"/>
                            </p:stCondLst>
                            <p:childTnLst>
                              <p:par>
                                <p:cTn id="109" presetID="19" presetClass="entr" presetSubtype="10" fill="hold" grpId="25" nodeType="afterEffect">
                                  <p:stCondLst>
                                    <p:cond delay="0"/>
                                  </p:stCondLst>
                                  <p:iterate>
                                    <p:tmAbs val="0"/>
                                  </p:iterate>
                                  <p:childTnLst>
                                    <p:set>
                                      <p:cBhvr>
                                        <p:cTn id="110" fill="hold"/>
                                        <p:tgtEl>
                                          <p:spTgt spid="619"/>
                                        </p:tgtEl>
                                        <p:attrNameLst>
                                          <p:attrName>style.visibility</p:attrName>
                                        </p:attrNameLst>
                                      </p:cBhvr>
                                      <p:to>
                                        <p:strVal val="visible"/>
                                      </p:to>
                                    </p:set>
                                    <p:anim calcmode="lin" valueType="num">
                                      <p:cBhvr>
                                        <p:cTn id="111" dur="500" fill="hold"/>
                                        <p:tgtEl>
                                          <p:spTgt spid="619"/>
                                        </p:tgtEl>
                                        <p:attrNameLst>
                                          <p:attrName>ppt_w</p:attrName>
                                        </p:attrNameLst>
                                      </p:cBhvr>
                                      <p:tavLst>
                                        <p:tav tm="0" fmla="#ppt_w*sin(2.5*pi*$)">
                                          <p:val>
                                            <p:fltVal val="0"/>
                                          </p:val>
                                        </p:tav>
                                        <p:tav tm="100000">
                                          <p:val>
                                            <p:fltVal val="1"/>
                                          </p:val>
                                        </p:tav>
                                      </p:tavLst>
                                    </p:anim>
                                    <p:anim calcmode="lin" valueType="num">
                                      <p:cBhvr>
                                        <p:cTn id="112" dur="500" fill="hold"/>
                                        <p:tgtEl>
                                          <p:spTgt spid="619"/>
                                        </p:tgtEl>
                                        <p:attrNameLst>
                                          <p:attrName>ppt_h</p:attrName>
                                        </p:attrNameLst>
                                      </p:cBhvr>
                                      <p:tavLst>
                                        <p:tav tm="0">
                                          <p:val>
                                            <p:strVal val="#ppt_h"/>
                                          </p:val>
                                        </p:tav>
                                        <p:tav tm="100000">
                                          <p:val>
                                            <p:strVal val="#ppt_h"/>
                                          </p:val>
                                        </p:tav>
                                      </p:tavLst>
                                    </p:anim>
                                  </p:childTnLst>
                                </p:cTn>
                              </p:par>
                            </p:childTnLst>
                          </p:cTn>
                        </p:par>
                        <p:par>
                          <p:cTn id="113" fill="hold">
                            <p:stCondLst>
                              <p:cond delay="16900"/>
                            </p:stCondLst>
                            <p:childTnLst>
                              <p:par>
                                <p:cTn id="114" presetID="19" presetClass="entr" presetSubtype="10" fill="hold" grpId="26" nodeType="afterEffect">
                                  <p:stCondLst>
                                    <p:cond delay="0"/>
                                  </p:stCondLst>
                                  <p:iterate>
                                    <p:tmAbs val="0"/>
                                  </p:iterate>
                                  <p:childTnLst>
                                    <p:set>
                                      <p:cBhvr>
                                        <p:cTn id="115" fill="hold"/>
                                        <p:tgtEl>
                                          <p:spTgt spid="621"/>
                                        </p:tgtEl>
                                        <p:attrNameLst>
                                          <p:attrName>style.visibility</p:attrName>
                                        </p:attrNameLst>
                                      </p:cBhvr>
                                      <p:to>
                                        <p:strVal val="visible"/>
                                      </p:to>
                                    </p:set>
                                    <p:anim calcmode="lin" valueType="num">
                                      <p:cBhvr>
                                        <p:cTn id="116" dur="500" fill="hold"/>
                                        <p:tgtEl>
                                          <p:spTgt spid="621"/>
                                        </p:tgtEl>
                                        <p:attrNameLst>
                                          <p:attrName>ppt_w</p:attrName>
                                        </p:attrNameLst>
                                      </p:cBhvr>
                                      <p:tavLst>
                                        <p:tav tm="0" fmla="#ppt_w*sin(2.5*pi*$)">
                                          <p:val>
                                            <p:fltVal val="0"/>
                                          </p:val>
                                        </p:tav>
                                        <p:tav tm="100000">
                                          <p:val>
                                            <p:fltVal val="1"/>
                                          </p:val>
                                        </p:tav>
                                      </p:tavLst>
                                    </p:anim>
                                    <p:anim calcmode="lin" valueType="num">
                                      <p:cBhvr>
                                        <p:cTn id="117" dur="500" fill="hold"/>
                                        <p:tgtEl>
                                          <p:spTgt spid="621"/>
                                        </p:tgtEl>
                                        <p:attrNameLst>
                                          <p:attrName>ppt_h</p:attrName>
                                        </p:attrNameLst>
                                      </p:cBhvr>
                                      <p:tavLst>
                                        <p:tav tm="0">
                                          <p:val>
                                            <p:strVal val="#ppt_h"/>
                                          </p:val>
                                        </p:tav>
                                        <p:tav tm="100000">
                                          <p:val>
                                            <p:strVal val="#ppt_h"/>
                                          </p:val>
                                        </p:tav>
                                      </p:tavLst>
                                    </p:anim>
                                  </p:childTnLst>
                                </p:cTn>
                              </p:par>
                            </p:childTnLst>
                          </p:cTn>
                        </p:par>
                        <p:par>
                          <p:cTn id="118" fill="hold">
                            <p:stCondLst>
                              <p:cond delay="17400"/>
                            </p:stCondLst>
                            <p:childTnLst>
                              <p:par>
                                <p:cTn id="119" presetID="2" presetClass="entr" presetSubtype="1" fill="hold" grpId="27" nodeType="afterEffect">
                                  <p:stCondLst>
                                    <p:cond delay="0"/>
                                  </p:stCondLst>
                                  <p:iterate>
                                    <p:tmAbs val="0"/>
                                  </p:iterate>
                                  <p:childTnLst>
                                    <p:set>
                                      <p:cBhvr>
                                        <p:cTn id="120" fill="hold"/>
                                        <p:tgtEl>
                                          <p:spTgt spid="629"/>
                                        </p:tgtEl>
                                        <p:attrNameLst>
                                          <p:attrName>style.visibility</p:attrName>
                                        </p:attrNameLst>
                                      </p:cBhvr>
                                      <p:to>
                                        <p:strVal val="visible"/>
                                      </p:to>
                                    </p:set>
                                    <p:anim calcmode="lin" valueType="num">
                                      <p:cBhvr>
                                        <p:cTn id="121" dur="1000" fill="hold"/>
                                        <p:tgtEl>
                                          <p:spTgt spid="629"/>
                                        </p:tgtEl>
                                        <p:attrNameLst>
                                          <p:attrName>ppt_x</p:attrName>
                                        </p:attrNameLst>
                                      </p:cBhvr>
                                      <p:tavLst>
                                        <p:tav tm="0">
                                          <p:val>
                                            <p:strVal val="#ppt_x"/>
                                          </p:val>
                                        </p:tav>
                                        <p:tav tm="100000">
                                          <p:val>
                                            <p:strVal val="#ppt_x"/>
                                          </p:val>
                                        </p:tav>
                                      </p:tavLst>
                                    </p:anim>
                                    <p:anim calcmode="lin" valueType="num">
                                      <p:cBhvr>
                                        <p:cTn id="122" dur="1000" fill="hold"/>
                                        <p:tgtEl>
                                          <p:spTgt spid="629"/>
                                        </p:tgtEl>
                                        <p:attrNameLst>
                                          <p:attrName>ppt_y</p:attrName>
                                        </p:attrNameLst>
                                      </p:cBhvr>
                                      <p:tavLst>
                                        <p:tav tm="0">
                                          <p:val>
                                            <p:strVal val="0-#ppt_h/2"/>
                                          </p:val>
                                        </p:tav>
                                        <p:tav tm="100000">
                                          <p:val>
                                            <p:strVal val="#ppt_y"/>
                                          </p:val>
                                        </p:tav>
                                      </p:tavLst>
                                    </p:anim>
                                  </p:childTnLst>
                                </p:cTn>
                              </p:par>
                            </p:childTnLst>
                          </p:cTn>
                        </p:par>
                        <p:par>
                          <p:cTn id="123" fill="hold">
                            <p:stCondLst>
                              <p:cond delay="18400"/>
                            </p:stCondLst>
                            <p:childTnLst>
                              <p:par>
                                <p:cTn id="124" presetID="2" presetClass="entr" presetSubtype="1" fill="hold" grpId="28" nodeType="afterEffect">
                                  <p:stCondLst>
                                    <p:cond delay="0"/>
                                  </p:stCondLst>
                                  <p:iterate>
                                    <p:tmAbs val="0"/>
                                  </p:iterate>
                                  <p:childTnLst>
                                    <p:set>
                                      <p:cBhvr>
                                        <p:cTn id="125" fill="hold"/>
                                        <p:tgtEl>
                                          <p:spTgt spid="628"/>
                                        </p:tgtEl>
                                        <p:attrNameLst>
                                          <p:attrName>style.visibility</p:attrName>
                                        </p:attrNameLst>
                                      </p:cBhvr>
                                      <p:to>
                                        <p:strVal val="visible"/>
                                      </p:to>
                                    </p:set>
                                    <p:anim calcmode="lin" valueType="num">
                                      <p:cBhvr>
                                        <p:cTn id="126" dur="1000" fill="hold"/>
                                        <p:tgtEl>
                                          <p:spTgt spid="628"/>
                                        </p:tgtEl>
                                        <p:attrNameLst>
                                          <p:attrName>ppt_x</p:attrName>
                                        </p:attrNameLst>
                                      </p:cBhvr>
                                      <p:tavLst>
                                        <p:tav tm="0">
                                          <p:val>
                                            <p:strVal val="#ppt_x"/>
                                          </p:val>
                                        </p:tav>
                                        <p:tav tm="100000">
                                          <p:val>
                                            <p:strVal val="#ppt_x"/>
                                          </p:val>
                                        </p:tav>
                                      </p:tavLst>
                                    </p:anim>
                                    <p:anim calcmode="lin" valueType="num">
                                      <p:cBhvr>
                                        <p:cTn id="127" dur="1000" fill="hold"/>
                                        <p:tgtEl>
                                          <p:spTgt spid="628"/>
                                        </p:tgtEl>
                                        <p:attrNameLst>
                                          <p:attrName>ppt_y</p:attrName>
                                        </p:attrNameLst>
                                      </p:cBhvr>
                                      <p:tavLst>
                                        <p:tav tm="0">
                                          <p:val>
                                            <p:strVal val="0-#ppt_h/2"/>
                                          </p:val>
                                        </p:tav>
                                        <p:tav tm="100000">
                                          <p:val>
                                            <p:strVal val="#ppt_y"/>
                                          </p:val>
                                        </p:tav>
                                      </p:tavLst>
                                    </p:anim>
                                  </p:childTnLst>
                                </p:cTn>
                              </p:par>
                            </p:childTnLst>
                          </p:cTn>
                        </p:par>
                        <p:par>
                          <p:cTn id="128" fill="hold">
                            <p:stCondLst>
                              <p:cond delay="19400"/>
                            </p:stCondLst>
                            <p:childTnLst>
                              <p:par>
                                <p:cTn id="129" presetID="22" presetClass="entr" presetSubtype="4" fill="hold" grpId="29" nodeType="afterEffect">
                                  <p:stCondLst>
                                    <p:cond delay="0"/>
                                  </p:stCondLst>
                                  <p:iterate>
                                    <p:tmAbs val="0"/>
                                  </p:iterate>
                                  <p:childTnLst>
                                    <p:set>
                                      <p:cBhvr>
                                        <p:cTn id="130" fill="hold"/>
                                        <p:tgtEl>
                                          <p:spTgt spid="600"/>
                                        </p:tgtEl>
                                        <p:attrNameLst>
                                          <p:attrName>style.visibility</p:attrName>
                                        </p:attrNameLst>
                                      </p:cBhvr>
                                      <p:to>
                                        <p:strVal val="visible"/>
                                      </p:to>
                                    </p:set>
                                    <p:animEffect transition="in" filter="wipe(down)">
                                      <p:cBhvr>
                                        <p:cTn id="131" dur="500"/>
                                        <p:tgtEl>
                                          <p:spTgt spid="600"/>
                                        </p:tgtEl>
                                      </p:cBhvr>
                                    </p:animEffect>
                                  </p:childTnLst>
                                </p:cTn>
                              </p:par>
                            </p:childTnLst>
                          </p:cTn>
                        </p:par>
                        <p:par>
                          <p:cTn id="132" fill="hold">
                            <p:stCondLst>
                              <p:cond delay="19900"/>
                            </p:stCondLst>
                            <p:childTnLst>
                              <p:par>
                                <p:cTn id="133" presetID="22" presetClass="entr" presetSubtype="4" fill="hold" grpId="30" nodeType="afterEffect">
                                  <p:stCondLst>
                                    <p:cond delay="200"/>
                                  </p:stCondLst>
                                  <p:iterate>
                                    <p:tmAbs val="0"/>
                                  </p:iterate>
                                  <p:childTnLst>
                                    <p:set>
                                      <p:cBhvr>
                                        <p:cTn id="134" fill="hold"/>
                                        <p:tgtEl>
                                          <p:spTgt spid="601"/>
                                        </p:tgtEl>
                                        <p:attrNameLst>
                                          <p:attrName>style.visibility</p:attrName>
                                        </p:attrNameLst>
                                      </p:cBhvr>
                                      <p:to>
                                        <p:strVal val="visible"/>
                                      </p:to>
                                    </p:set>
                                    <p:animEffect transition="in" filter="wipe(down)">
                                      <p:cBhvr>
                                        <p:cTn id="135" dur="500"/>
                                        <p:tgtEl>
                                          <p:spTgt spid="601"/>
                                        </p:tgtEl>
                                      </p:cBhvr>
                                    </p:animEffect>
                                  </p:childTnLst>
                                </p:cTn>
                              </p:par>
                            </p:childTnLst>
                          </p:cTn>
                        </p:par>
                        <p:par>
                          <p:cTn id="136" fill="hold">
                            <p:stCondLst>
                              <p:cond delay="20600"/>
                            </p:stCondLst>
                            <p:childTnLst>
                              <p:par>
                                <p:cTn id="137" presetID="22" presetClass="entr" presetSubtype="4" fill="hold" grpId="31" nodeType="afterEffect">
                                  <p:stCondLst>
                                    <p:cond delay="400"/>
                                  </p:stCondLst>
                                  <p:iterate>
                                    <p:tmAbs val="0"/>
                                  </p:iterate>
                                  <p:childTnLst>
                                    <p:set>
                                      <p:cBhvr>
                                        <p:cTn id="138" fill="hold"/>
                                        <p:tgtEl>
                                          <p:spTgt spid="602"/>
                                        </p:tgtEl>
                                        <p:attrNameLst>
                                          <p:attrName>style.visibility</p:attrName>
                                        </p:attrNameLst>
                                      </p:cBhvr>
                                      <p:to>
                                        <p:strVal val="visible"/>
                                      </p:to>
                                    </p:set>
                                    <p:animEffect transition="in" filter="wipe(down)">
                                      <p:cBhvr>
                                        <p:cTn id="139" dur="500"/>
                                        <p:tgtEl>
                                          <p:spTgt spid="602"/>
                                        </p:tgtEl>
                                      </p:cBhvr>
                                    </p:animEffect>
                                  </p:childTnLst>
                                </p:cTn>
                              </p:par>
                            </p:childTnLst>
                          </p:cTn>
                        </p:par>
                        <p:par>
                          <p:cTn id="140" fill="hold">
                            <p:stCondLst>
                              <p:cond delay="21500"/>
                            </p:stCondLst>
                            <p:childTnLst>
                              <p:par>
                                <p:cTn id="141" presetID="22" presetClass="entr" presetSubtype="4" fill="hold" grpId="32" nodeType="afterEffect">
                                  <p:stCondLst>
                                    <p:cond delay="600"/>
                                  </p:stCondLst>
                                  <p:iterate>
                                    <p:tmAbs val="0"/>
                                  </p:iterate>
                                  <p:childTnLst>
                                    <p:set>
                                      <p:cBhvr>
                                        <p:cTn id="142" fill="hold"/>
                                        <p:tgtEl>
                                          <p:spTgt spid="603"/>
                                        </p:tgtEl>
                                        <p:attrNameLst>
                                          <p:attrName>style.visibility</p:attrName>
                                        </p:attrNameLst>
                                      </p:cBhvr>
                                      <p:to>
                                        <p:strVal val="visible"/>
                                      </p:to>
                                    </p:set>
                                    <p:animEffect transition="in" filter="wipe(down)">
                                      <p:cBhvr>
                                        <p:cTn id="143" dur="500"/>
                                        <p:tgtEl>
                                          <p:spTgt spid="603"/>
                                        </p:tgtEl>
                                      </p:cBhvr>
                                    </p:animEffect>
                                  </p:childTnLst>
                                </p:cTn>
                              </p:par>
                            </p:childTnLst>
                          </p:cTn>
                        </p:par>
                        <p:par>
                          <p:cTn id="144" fill="hold">
                            <p:stCondLst>
                              <p:cond delay="22600"/>
                            </p:stCondLst>
                            <p:childTnLst>
                              <p:par>
                                <p:cTn id="145" presetID="22" presetClass="entr" presetSubtype="4" fill="hold" grpId="33" nodeType="afterEffect">
                                  <p:stCondLst>
                                    <p:cond delay="0"/>
                                  </p:stCondLst>
                                  <p:iterate>
                                    <p:tmAbs val="0"/>
                                  </p:iterate>
                                  <p:childTnLst>
                                    <p:set>
                                      <p:cBhvr>
                                        <p:cTn id="146" fill="hold"/>
                                        <p:tgtEl>
                                          <p:spTgt spid="607"/>
                                        </p:tgtEl>
                                        <p:attrNameLst>
                                          <p:attrName>style.visibility</p:attrName>
                                        </p:attrNameLst>
                                      </p:cBhvr>
                                      <p:to>
                                        <p:strVal val="visible"/>
                                      </p:to>
                                    </p:set>
                                    <p:animEffect transition="in" filter="wipe(down)">
                                      <p:cBhvr>
                                        <p:cTn id="147" dur="500"/>
                                        <p:tgtEl>
                                          <p:spTgt spid="607"/>
                                        </p:tgtEl>
                                      </p:cBhvr>
                                    </p:animEffect>
                                  </p:childTnLst>
                                </p:cTn>
                              </p:par>
                            </p:childTnLst>
                          </p:cTn>
                        </p:par>
                        <p:par>
                          <p:cTn id="148" fill="hold">
                            <p:stCondLst>
                              <p:cond delay="23100"/>
                            </p:stCondLst>
                            <p:childTnLst>
                              <p:par>
                                <p:cTn id="149" presetID="22" presetClass="entr" presetSubtype="4" fill="hold" grpId="34" nodeType="afterEffect">
                                  <p:stCondLst>
                                    <p:cond delay="0"/>
                                  </p:stCondLst>
                                  <p:iterate>
                                    <p:tmAbs val="0"/>
                                  </p:iterate>
                                  <p:childTnLst>
                                    <p:set>
                                      <p:cBhvr>
                                        <p:cTn id="150" fill="hold"/>
                                        <p:tgtEl>
                                          <p:spTgt spid="606"/>
                                        </p:tgtEl>
                                        <p:attrNameLst>
                                          <p:attrName>style.visibility</p:attrName>
                                        </p:attrNameLst>
                                      </p:cBhvr>
                                      <p:to>
                                        <p:strVal val="visible"/>
                                      </p:to>
                                    </p:set>
                                    <p:animEffect transition="in" filter="wipe(down)">
                                      <p:cBhvr>
                                        <p:cTn id="151" dur="500"/>
                                        <p:tgtEl>
                                          <p:spTgt spid="606"/>
                                        </p:tgtEl>
                                      </p:cBhvr>
                                    </p:animEffect>
                                  </p:childTnLst>
                                </p:cTn>
                              </p:par>
                            </p:childTnLst>
                          </p:cTn>
                        </p:par>
                        <p:par>
                          <p:cTn id="152" fill="hold">
                            <p:stCondLst>
                              <p:cond delay="23600"/>
                            </p:stCondLst>
                            <p:childTnLst>
                              <p:par>
                                <p:cTn id="153" presetID="22" presetClass="entr" presetSubtype="4" fill="hold" grpId="35" nodeType="afterEffect">
                                  <p:stCondLst>
                                    <p:cond delay="0"/>
                                  </p:stCondLst>
                                  <p:iterate>
                                    <p:tmAbs val="0"/>
                                  </p:iterate>
                                  <p:childTnLst>
                                    <p:set>
                                      <p:cBhvr>
                                        <p:cTn id="154" fill="hold"/>
                                        <p:tgtEl>
                                          <p:spTgt spid="605"/>
                                        </p:tgtEl>
                                        <p:attrNameLst>
                                          <p:attrName>style.visibility</p:attrName>
                                        </p:attrNameLst>
                                      </p:cBhvr>
                                      <p:to>
                                        <p:strVal val="visible"/>
                                      </p:to>
                                    </p:set>
                                    <p:animEffect transition="in" filter="wipe(down)">
                                      <p:cBhvr>
                                        <p:cTn id="155" dur="500"/>
                                        <p:tgtEl>
                                          <p:spTgt spid="605"/>
                                        </p:tgtEl>
                                      </p:cBhvr>
                                    </p:animEffect>
                                  </p:childTnLst>
                                </p:cTn>
                              </p:par>
                            </p:childTnLst>
                          </p:cTn>
                        </p:par>
                        <p:par>
                          <p:cTn id="156" fill="hold">
                            <p:stCondLst>
                              <p:cond delay="24100"/>
                            </p:stCondLst>
                            <p:childTnLst>
                              <p:par>
                                <p:cTn id="157" presetID="22" presetClass="entr" presetSubtype="4" fill="hold" grpId="36" nodeType="afterEffect">
                                  <p:stCondLst>
                                    <p:cond delay="0"/>
                                  </p:stCondLst>
                                  <p:iterate>
                                    <p:tmAbs val="0"/>
                                  </p:iterate>
                                  <p:childTnLst>
                                    <p:set>
                                      <p:cBhvr>
                                        <p:cTn id="158" fill="hold"/>
                                        <p:tgtEl>
                                          <p:spTgt spid="604"/>
                                        </p:tgtEl>
                                        <p:attrNameLst>
                                          <p:attrName>style.visibility</p:attrName>
                                        </p:attrNameLst>
                                      </p:cBhvr>
                                      <p:to>
                                        <p:strVal val="visible"/>
                                      </p:to>
                                    </p:set>
                                    <p:animEffect transition="in" filter="wipe(down)">
                                      <p:cBhvr>
                                        <p:cTn id="159" dur="500"/>
                                        <p:tgtEl>
                                          <p:spTgt spid="604"/>
                                        </p:tgtEl>
                                      </p:cBhvr>
                                    </p:animEffect>
                                  </p:childTnLst>
                                </p:cTn>
                              </p:par>
                            </p:childTnLst>
                          </p:cTn>
                        </p:par>
                        <p:par>
                          <p:cTn id="160" fill="hold">
                            <p:stCondLst>
                              <p:cond delay="24600"/>
                            </p:stCondLst>
                            <p:childTnLst>
                              <p:par>
                                <p:cTn id="161" presetID="19" presetClass="entr" presetSubtype="10" fill="hold" grpId="37" nodeType="afterEffect">
                                  <p:stCondLst>
                                    <p:cond delay="0"/>
                                  </p:stCondLst>
                                  <p:iterate>
                                    <p:tmAbs val="0"/>
                                  </p:iterate>
                                  <p:childTnLst>
                                    <p:set>
                                      <p:cBhvr>
                                        <p:cTn id="162" fill="hold"/>
                                        <p:tgtEl>
                                          <p:spTgt spid="620"/>
                                        </p:tgtEl>
                                        <p:attrNameLst>
                                          <p:attrName>style.visibility</p:attrName>
                                        </p:attrNameLst>
                                      </p:cBhvr>
                                      <p:to>
                                        <p:strVal val="visible"/>
                                      </p:to>
                                    </p:set>
                                    <p:anim calcmode="lin" valueType="num">
                                      <p:cBhvr>
                                        <p:cTn id="163" dur="500" fill="hold"/>
                                        <p:tgtEl>
                                          <p:spTgt spid="620"/>
                                        </p:tgtEl>
                                        <p:attrNameLst>
                                          <p:attrName>ppt_w</p:attrName>
                                        </p:attrNameLst>
                                      </p:cBhvr>
                                      <p:tavLst>
                                        <p:tav tm="0" fmla="#ppt_w*sin(2.5*pi*$)">
                                          <p:val>
                                            <p:fltVal val="0"/>
                                          </p:val>
                                        </p:tav>
                                        <p:tav tm="100000">
                                          <p:val>
                                            <p:fltVal val="1"/>
                                          </p:val>
                                        </p:tav>
                                      </p:tavLst>
                                    </p:anim>
                                    <p:anim calcmode="lin" valueType="num">
                                      <p:cBhvr>
                                        <p:cTn id="164" dur="500" fill="hold"/>
                                        <p:tgtEl>
                                          <p:spTgt spid="620"/>
                                        </p:tgtEl>
                                        <p:attrNameLst>
                                          <p:attrName>ppt_h</p:attrName>
                                        </p:attrNameLst>
                                      </p:cBhvr>
                                      <p:tavLst>
                                        <p:tav tm="0">
                                          <p:val>
                                            <p:strVal val="#ppt_h"/>
                                          </p:val>
                                        </p:tav>
                                        <p:tav tm="100000">
                                          <p:val>
                                            <p:strVal val="#ppt_h"/>
                                          </p:val>
                                        </p:tav>
                                      </p:tavLst>
                                    </p:anim>
                                  </p:childTnLst>
                                </p:cTn>
                              </p:par>
                            </p:childTnLst>
                          </p:cTn>
                        </p:par>
                        <p:par>
                          <p:cTn id="165" fill="hold">
                            <p:stCondLst>
                              <p:cond delay="25100"/>
                            </p:stCondLst>
                            <p:childTnLst>
                              <p:par>
                                <p:cTn id="166" presetID="19" presetClass="entr" presetSubtype="10" fill="hold" grpId="38" nodeType="afterEffect">
                                  <p:stCondLst>
                                    <p:cond delay="0"/>
                                  </p:stCondLst>
                                  <p:iterate>
                                    <p:tmAbs val="0"/>
                                  </p:iterate>
                                  <p:childTnLst>
                                    <p:set>
                                      <p:cBhvr>
                                        <p:cTn id="167" fill="hold"/>
                                        <p:tgtEl>
                                          <p:spTgt spid="623"/>
                                        </p:tgtEl>
                                        <p:attrNameLst>
                                          <p:attrName>style.visibility</p:attrName>
                                        </p:attrNameLst>
                                      </p:cBhvr>
                                      <p:to>
                                        <p:strVal val="visible"/>
                                      </p:to>
                                    </p:set>
                                    <p:anim calcmode="lin" valueType="num">
                                      <p:cBhvr>
                                        <p:cTn id="168" dur="500" fill="hold"/>
                                        <p:tgtEl>
                                          <p:spTgt spid="623"/>
                                        </p:tgtEl>
                                        <p:attrNameLst>
                                          <p:attrName>ppt_w</p:attrName>
                                        </p:attrNameLst>
                                      </p:cBhvr>
                                      <p:tavLst>
                                        <p:tav tm="0" fmla="#ppt_w*sin(2.5*pi*$)">
                                          <p:val>
                                            <p:fltVal val="0"/>
                                          </p:val>
                                        </p:tav>
                                        <p:tav tm="100000">
                                          <p:val>
                                            <p:fltVal val="1"/>
                                          </p:val>
                                        </p:tav>
                                      </p:tavLst>
                                    </p:anim>
                                    <p:anim calcmode="lin" valueType="num">
                                      <p:cBhvr>
                                        <p:cTn id="169" dur="500" fill="hold"/>
                                        <p:tgtEl>
                                          <p:spTgt spid="623"/>
                                        </p:tgtEl>
                                        <p:attrNameLst>
                                          <p:attrName>ppt_h</p:attrName>
                                        </p:attrNameLst>
                                      </p:cBhvr>
                                      <p:tavLst>
                                        <p:tav tm="0">
                                          <p:val>
                                            <p:strVal val="#ppt_h"/>
                                          </p:val>
                                        </p:tav>
                                        <p:tav tm="100000">
                                          <p:val>
                                            <p:strVal val="#ppt_h"/>
                                          </p:val>
                                        </p:tav>
                                      </p:tavLst>
                                    </p:anim>
                                  </p:childTnLst>
                                </p:cTn>
                              </p:par>
                            </p:childTnLst>
                          </p:cTn>
                        </p:par>
                        <p:par>
                          <p:cTn id="170" fill="hold">
                            <p:stCondLst>
                              <p:cond delay="25600"/>
                            </p:stCondLst>
                            <p:childTnLst>
                              <p:par>
                                <p:cTn id="171" presetID="2" presetClass="entr" presetSubtype="1" fill="hold" grpId="39" nodeType="afterEffect">
                                  <p:stCondLst>
                                    <p:cond delay="0"/>
                                  </p:stCondLst>
                                  <p:iterate>
                                    <p:tmAbs val="0"/>
                                  </p:iterate>
                                  <p:childTnLst>
                                    <p:set>
                                      <p:cBhvr>
                                        <p:cTn id="172" fill="hold"/>
                                        <p:tgtEl>
                                          <p:spTgt spid="631"/>
                                        </p:tgtEl>
                                        <p:attrNameLst>
                                          <p:attrName>style.visibility</p:attrName>
                                        </p:attrNameLst>
                                      </p:cBhvr>
                                      <p:to>
                                        <p:strVal val="visible"/>
                                      </p:to>
                                    </p:set>
                                    <p:anim calcmode="lin" valueType="num">
                                      <p:cBhvr>
                                        <p:cTn id="173" dur="1000" fill="hold"/>
                                        <p:tgtEl>
                                          <p:spTgt spid="631"/>
                                        </p:tgtEl>
                                        <p:attrNameLst>
                                          <p:attrName>ppt_x</p:attrName>
                                        </p:attrNameLst>
                                      </p:cBhvr>
                                      <p:tavLst>
                                        <p:tav tm="0">
                                          <p:val>
                                            <p:strVal val="#ppt_x"/>
                                          </p:val>
                                        </p:tav>
                                        <p:tav tm="100000">
                                          <p:val>
                                            <p:strVal val="#ppt_x"/>
                                          </p:val>
                                        </p:tav>
                                      </p:tavLst>
                                    </p:anim>
                                    <p:anim calcmode="lin" valueType="num">
                                      <p:cBhvr>
                                        <p:cTn id="174" dur="1000" fill="hold"/>
                                        <p:tgtEl>
                                          <p:spTgt spid="631"/>
                                        </p:tgtEl>
                                        <p:attrNameLst>
                                          <p:attrName>ppt_y</p:attrName>
                                        </p:attrNameLst>
                                      </p:cBhvr>
                                      <p:tavLst>
                                        <p:tav tm="0">
                                          <p:val>
                                            <p:strVal val="0-#ppt_h/2"/>
                                          </p:val>
                                        </p:tav>
                                        <p:tav tm="100000">
                                          <p:val>
                                            <p:strVal val="#ppt_y"/>
                                          </p:val>
                                        </p:tav>
                                      </p:tavLst>
                                    </p:anim>
                                  </p:childTnLst>
                                </p:cTn>
                              </p:par>
                            </p:childTnLst>
                          </p:cTn>
                        </p:par>
                        <p:par>
                          <p:cTn id="175" fill="hold">
                            <p:stCondLst>
                              <p:cond delay="26600"/>
                            </p:stCondLst>
                            <p:childTnLst>
                              <p:par>
                                <p:cTn id="176" presetID="2" presetClass="entr" presetSubtype="1" fill="hold" grpId="40" nodeType="afterEffect">
                                  <p:stCondLst>
                                    <p:cond delay="0"/>
                                  </p:stCondLst>
                                  <p:iterate>
                                    <p:tmAbs val="0"/>
                                  </p:iterate>
                                  <p:childTnLst>
                                    <p:set>
                                      <p:cBhvr>
                                        <p:cTn id="177" fill="hold"/>
                                        <p:tgtEl>
                                          <p:spTgt spid="630"/>
                                        </p:tgtEl>
                                        <p:attrNameLst>
                                          <p:attrName>style.visibility</p:attrName>
                                        </p:attrNameLst>
                                      </p:cBhvr>
                                      <p:to>
                                        <p:strVal val="visible"/>
                                      </p:to>
                                    </p:set>
                                    <p:anim calcmode="lin" valueType="num">
                                      <p:cBhvr>
                                        <p:cTn id="178" dur="1000" fill="hold"/>
                                        <p:tgtEl>
                                          <p:spTgt spid="630"/>
                                        </p:tgtEl>
                                        <p:attrNameLst>
                                          <p:attrName>ppt_x</p:attrName>
                                        </p:attrNameLst>
                                      </p:cBhvr>
                                      <p:tavLst>
                                        <p:tav tm="0">
                                          <p:val>
                                            <p:strVal val="#ppt_x"/>
                                          </p:val>
                                        </p:tav>
                                        <p:tav tm="100000">
                                          <p:val>
                                            <p:strVal val="#ppt_x"/>
                                          </p:val>
                                        </p:tav>
                                      </p:tavLst>
                                    </p:anim>
                                    <p:anim calcmode="lin" valueType="num">
                                      <p:cBhvr>
                                        <p:cTn id="179" dur="1000" fill="hold"/>
                                        <p:tgtEl>
                                          <p:spTgt spid="630"/>
                                        </p:tgtEl>
                                        <p:attrNameLst>
                                          <p:attrName>ppt_y</p:attrName>
                                        </p:attrNameLst>
                                      </p:cBhvr>
                                      <p:tavLst>
                                        <p:tav tm="0">
                                          <p:val>
                                            <p:strVal val="0-#ppt_h/2"/>
                                          </p:val>
                                        </p:tav>
                                        <p:tav tm="100000">
                                          <p:val>
                                            <p:strVal val="#ppt_y"/>
                                          </p:val>
                                        </p:tav>
                                      </p:tavLst>
                                    </p:anim>
                                  </p:childTnLst>
                                </p:cTn>
                              </p:par>
                            </p:childTnLst>
                          </p:cTn>
                        </p:par>
                        <p:par>
                          <p:cTn id="180" fill="hold">
                            <p:stCondLst>
                              <p:cond delay="27600"/>
                            </p:stCondLst>
                            <p:childTnLst>
                              <p:par>
                                <p:cTn id="181" presetID="22" presetClass="entr" presetSubtype="4" fill="hold" grpId="41" nodeType="afterEffect">
                                  <p:stCondLst>
                                    <p:cond delay="0"/>
                                  </p:stCondLst>
                                  <p:iterate>
                                    <p:tmAbs val="0"/>
                                  </p:iterate>
                                  <p:childTnLst>
                                    <p:set>
                                      <p:cBhvr>
                                        <p:cTn id="182" fill="hold"/>
                                        <p:tgtEl>
                                          <p:spTgt spid="608"/>
                                        </p:tgtEl>
                                        <p:attrNameLst>
                                          <p:attrName>style.visibility</p:attrName>
                                        </p:attrNameLst>
                                      </p:cBhvr>
                                      <p:to>
                                        <p:strVal val="visible"/>
                                      </p:to>
                                    </p:set>
                                    <p:animEffect transition="in" filter="wipe(down)">
                                      <p:cBhvr>
                                        <p:cTn id="183" dur="500"/>
                                        <p:tgtEl>
                                          <p:spTgt spid="608"/>
                                        </p:tgtEl>
                                      </p:cBhvr>
                                    </p:animEffect>
                                  </p:childTnLst>
                                </p:cTn>
                              </p:par>
                            </p:childTnLst>
                          </p:cTn>
                        </p:par>
                        <p:par>
                          <p:cTn id="184" fill="hold">
                            <p:stCondLst>
                              <p:cond delay="28100"/>
                            </p:stCondLst>
                            <p:childTnLst>
                              <p:par>
                                <p:cTn id="185" presetID="22" presetClass="entr" presetSubtype="4" fill="hold" grpId="42" nodeType="afterEffect">
                                  <p:stCondLst>
                                    <p:cond delay="200"/>
                                  </p:stCondLst>
                                  <p:iterate>
                                    <p:tmAbs val="0"/>
                                  </p:iterate>
                                  <p:childTnLst>
                                    <p:set>
                                      <p:cBhvr>
                                        <p:cTn id="186" fill="hold"/>
                                        <p:tgtEl>
                                          <p:spTgt spid="609"/>
                                        </p:tgtEl>
                                        <p:attrNameLst>
                                          <p:attrName>style.visibility</p:attrName>
                                        </p:attrNameLst>
                                      </p:cBhvr>
                                      <p:to>
                                        <p:strVal val="visible"/>
                                      </p:to>
                                    </p:set>
                                    <p:animEffect transition="in" filter="wipe(down)">
                                      <p:cBhvr>
                                        <p:cTn id="187" dur="500"/>
                                        <p:tgtEl>
                                          <p:spTgt spid="609"/>
                                        </p:tgtEl>
                                      </p:cBhvr>
                                    </p:animEffect>
                                  </p:childTnLst>
                                </p:cTn>
                              </p:par>
                            </p:childTnLst>
                          </p:cTn>
                        </p:par>
                        <p:par>
                          <p:cTn id="188" fill="hold">
                            <p:stCondLst>
                              <p:cond delay="28800"/>
                            </p:stCondLst>
                            <p:childTnLst>
                              <p:par>
                                <p:cTn id="189" presetID="22" presetClass="entr" presetSubtype="4" fill="hold" grpId="43" nodeType="afterEffect">
                                  <p:stCondLst>
                                    <p:cond delay="400"/>
                                  </p:stCondLst>
                                  <p:iterate>
                                    <p:tmAbs val="0"/>
                                  </p:iterate>
                                  <p:childTnLst>
                                    <p:set>
                                      <p:cBhvr>
                                        <p:cTn id="190" fill="hold"/>
                                        <p:tgtEl>
                                          <p:spTgt spid="610"/>
                                        </p:tgtEl>
                                        <p:attrNameLst>
                                          <p:attrName>style.visibility</p:attrName>
                                        </p:attrNameLst>
                                      </p:cBhvr>
                                      <p:to>
                                        <p:strVal val="visible"/>
                                      </p:to>
                                    </p:set>
                                    <p:animEffect transition="in" filter="wipe(down)">
                                      <p:cBhvr>
                                        <p:cTn id="191" dur="500"/>
                                        <p:tgtEl>
                                          <p:spTgt spid="610"/>
                                        </p:tgtEl>
                                      </p:cBhvr>
                                    </p:animEffect>
                                  </p:childTnLst>
                                </p:cTn>
                              </p:par>
                            </p:childTnLst>
                          </p:cTn>
                        </p:par>
                        <p:par>
                          <p:cTn id="192" fill="hold">
                            <p:stCondLst>
                              <p:cond delay="29700"/>
                            </p:stCondLst>
                            <p:childTnLst>
                              <p:par>
                                <p:cTn id="193" presetID="22" presetClass="entr" presetSubtype="4" fill="hold" grpId="44" nodeType="afterEffect">
                                  <p:stCondLst>
                                    <p:cond delay="600"/>
                                  </p:stCondLst>
                                  <p:iterate>
                                    <p:tmAbs val="0"/>
                                  </p:iterate>
                                  <p:childTnLst>
                                    <p:set>
                                      <p:cBhvr>
                                        <p:cTn id="194" fill="hold"/>
                                        <p:tgtEl>
                                          <p:spTgt spid="611"/>
                                        </p:tgtEl>
                                        <p:attrNameLst>
                                          <p:attrName>style.visibility</p:attrName>
                                        </p:attrNameLst>
                                      </p:cBhvr>
                                      <p:to>
                                        <p:strVal val="visible"/>
                                      </p:to>
                                    </p:set>
                                    <p:animEffect transition="in" filter="wipe(down)">
                                      <p:cBhvr>
                                        <p:cTn id="195" dur="500"/>
                                        <p:tgtEl>
                                          <p:spTgt spid="611"/>
                                        </p:tgtEl>
                                      </p:cBhvr>
                                    </p:animEffect>
                                  </p:childTnLst>
                                </p:cTn>
                              </p:par>
                            </p:childTnLst>
                          </p:cTn>
                        </p:par>
                        <p:par>
                          <p:cTn id="196" fill="hold">
                            <p:stCondLst>
                              <p:cond delay="30800"/>
                            </p:stCondLst>
                            <p:childTnLst>
                              <p:par>
                                <p:cTn id="197" presetID="22" presetClass="entr" presetSubtype="4" fill="hold" grpId="45" nodeType="afterEffect">
                                  <p:stCondLst>
                                    <p:cond delay="0"/>
                                  </p:stCondLst>
                                  <p:iterate>
                                    <p:tmAbs val="0"/>
                                  </p:iterate>
                                  <p:childTnLst>
                                    <p:set>
                                      <p:cBhvr>
                                        <p:cTn id="198" fill="hold"/>
                                        <p:tgtEl>
                                          <p:spTgt spid="615"/>
                                        </p:tgtEl>
                                        <p:attrNameLst>
                                          <p:attrName>style.visibility</p:attrName>
                                        </p:attrNameLst>
                                      </p:cBhvr>
                                      <p:to>
                                        <p:strVal val="visible"/>
                                      </p:to>
                                    </p:set>
                                    <p:animEffect transition="in" filter="wipe(down)">
                                      <p:cBhvr>
                                        <p:cTn id="199" dur="500"/>
                                        <p:tgtEl>
                                          <p:spTgt spid="615"/>
                                        </p:tgtEl>
                                      </p:cBhvr>
                                    </p:animEffect>
                                  </p:childTnLst>
                                </p:cTn>
                              </p:par>
                            </p:childTnLst>
                          </p:cTn>
                        </p:par>
                        <p:par>
                          <p:cTn id="200" fill="hold">
                            <p:stCondLst>
                              <p:cond delay="31300"/>
                            </p:stCondLst>
                            <p:childTnLst>
                              <p:par>
                                <p:cTn id="201" presetID="22" presetClass="entr" presetSubtype="4" fill="hold" grpId="46" nodeType="afterEffect">
                                  <p:stCondLst>
                                    <p:cond delay="0"/>
                                  </p:stCondLst>
                                  <p:iterate>
                                    <p:tmAbs val="0"/>
                                  </p:iterate>
                                  <p:childTnLst>
                                    <p:set>
                                      <p:cBhvr>
                                        <p:cTn id="202" fill="hold"/>
                                        <p:tgtEl>
                                          <p:spTgt spid="614"/>
                                        </p:tgtEl>
                                        <p:attrNameLst>
                                          <p:attrName>style.visibility</p:attrName>
                                        </p:attrNameLst>
                                      </p:cBhvr>
                                      <p:to>
                                        <p:strVal val="visible"/>
                                      </p:to>
                                    </p:set>
                                    <p:animEffect transition="in" filter="wipe(down)">
                                      <p:cBhvr>
                                        <p:cTn id="203" dur="500"/>
                                        <p:tgtEl>
                                          <p:spTgt spid="614"/>
                                        </p:tgtEl>
                                      </p:cBhvr>
                                    </p:animEffect>
                                  </p:childTnLst>
                                </p:cTn>
                              </p:par>
                            </p:childTnLst>
                          </p:cTn>
                        </p:par>
                        <p:par>
                          <p:cTn id="204" fill="hold">
                            <p:stCondLst>
                              <p:cond delay="31800"/>
                            </p:stCondLst>
                            <p:childTnLst>
                              <p:par>
                                <p:cTn id="205" presetID="22" presetClass="entr" presetSubtype="4" fill="hold" grpId="47" nodeType="afterEffect">
                                  <p:stCondLst>
                                    <p:cond delay="0"/>
                                  </p:stCondLst>
                                  <p:iterate>
                                    <p:tmAbs val="0"/>
                                  </p:iterate>
                                  <p:childTnLst>
                                    <p:set>
                                      <p:cBhvr>
                                        <p:cTn id="206" fill="hold"/>
                                        <p:tgtEl>
                                          <p:spTgt spid="613"/>
                                        </p:tgtEl>
                                        <p:attrNameLst>
                                          <p:attrName>style.visibility</p:attrName>
                                        </p:attrNameLst>
                                      </p:cBhvr>
                                      <p:to>
                                        <p:strVal val="visible"/>
                                      </p:to>
                                    </p:set>
                                    <p:animEffect transition="in" filter="wipe(down)">
                                      <p:cBhvr>
                                        <p:cTn id="207" dur="500"/>
                                        <p:tgtEl>
                                          <p:spTgt spid="613"/>
                                        </p:tgtEl>
                                      </p:cBhvr>
                                    </p:animEffect>
                                  </p:childTnLst>
                                </p:cTn>
                              </p:par>
                            </p:childTnLst>
                          </p:cTn>
                        </p:par>
                        <p:par>
                          <p:cTn id="208" fill="hold">
                            <p:stCondLst>
                              <p:cond delay="32300"/>
                            </p:stCondLst>
                            <p:childTnLst>
                              <p:par>
                                <p:cTn id="209" presetID="22" presetClass="entr" presetSubtype="4" fill="hold" grpId="48" nodeType="afterEffect">
                                  <p:stCondLst>
                                    <p:cond delay="0"/>
                                  </p:stCondLst>
                                  <p:iterate>
                                    <p:tmAbs val="0"/>
                                  </p:iterate>
                                  <p:childTnLst>
                                    <p:set>
                                      <p:cBhvr>
                                        <p:cTn id="210" fill="hold"/>
                                        <p:tgtEl>
                                          <p:spTgt spid="612"/>
                                        </p:tgtEl>
                                        <p:attrNameLst>
                                          <p:attrName>style.visibility</p:attrName>
                                        </p:attrNameLst>
                                      </p:cBhvr>
                                      <p:to>
                                        <p:strVal val="visible"/>
                                      </p:to>
                                    </p:set>
                                    <p:animEffect transition="in" filter="wipe(down)">
                                      <p:cBhvr>
                                        <p:cTn id="211" dur="5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 grpId="5" animBg="1" advAuto="0"/>
      <p:bldP spid="585" grpId="9" animBg="1" advAuto="0"/>
      <p:bldP spid="586" grpId="6" animBg="1" advAuto="0"/>
      <p:bldP spid="587" grpId="7" animBg="1" advAuto="0"/>
      <p:bldP spid="588" grpId="8" animBg="1" advAuto="0"/>
      <p:bldP spid="589" grpId="10" animBg="1" advAuto="0"/>
      <p:bldP spid="590" grpId="11" animBg="1" advAuto="0"/>
      <p:bldP spid="591" grpId="12" animBg="1" advAuto="0"/>
      <p:bldP spid="592" grpId="17" animBg="1" advAuto="0"/>
      <p:bldP spid="593" grpId="18" animBg="1" advAuto="0"/>
      <p:bldP spid="594" grpId="19" animBg="1" advAuto="0"/>
      <p:bldP spid="595" grpId="20" animBg="1" advAuto="0"/>
      <p:bldP spid="596" grpId="21" animBg="1" advAuto="0"/>
      <p:bldP spid="597" grpId="22" animBg="1" advAuto="0"/>
      <p:bldP spid="598" grpId="23" animBg="1" advAuto="0"/>
      <p:bldP spid="599" grpId="24" animBg="1" advAuto="0"/>
      <p:bldP spid="600" grpId="29" animBg="1" advAuto="0"/>
      <p:bldP spid="601" grpId="30" animBg="1" advAuto="0"/>
      <p:bldP spid="602" grpId="31" animBg="1" advAuto="0"/>
      <p:bldP spid="603" grpId="32" animBg="1" advAuto="0"/>
      <p:bldP spid="604" grpId="36" animBg="1" advAuto="0"/>
      <p:bldP spid="605" grpId="35" animBg="1" advAuto="0"/>
      <p:bldP spid="606" grpId="34" animBg="1" advAuto="0"/>
      <p:bldP spid="607" grpId="33" animBg="1" advAuto="0"/>
      <p:bldP spid="608" grpId="41" animBg="1" advAuto="0"/>
      <p:bldP spid="609" grpId="42" animBg="1" advAuto="0"/>
      <p:bldP spid="610" grpId="43" animBg="1" advAuto="0"/>
      <p:bldP spid="611" grpId="44" animBg="1" advAuto="0"/>
      <p:bldP spid="612" grpId="48" animBg="1" advAuto="0"/>
      <p:bldP spid="613" grpId="47" animBg="1" advAuto="0"/>
      <p:bldP spid="614" grpId="46" animBg="1" advAuto="0"/>
      <p:bldP spid="615" grpId="45" animBg="1" advAuto="0"/>
      <p:bldP spid="616" grpId="1" animBg="1" advAuto="0"/>
      <p:bldP spid="617" grpId="2" animBg="1" advAuto="0"/>
      <p:bldP spid="618" grpId="13" animBg="1" advAuto="0"/>
      <p:bldP spid="619" grpId="25" animBg="1" advAuto="0"/>
      <p:bldP spid="620" grpId="37" animBg="1" advAuto="0"/>
      <p:bldP spid="621" grpId="26" animBg="1" advAuto="0"/>
      <p:bldP spid="622" grpId="14" animBg="1" advAuto="0"/>
      <p:bldP spid="623" grpId="38" animBg="1" advAuto="0"/>
      <p:bldP spid="624" grpId="4" animBg="1" advAuto="0"/>
      <p:bldP spid="625" grpId="3" animBg="1" advAuto="0"/>
      <p:bldP spid="626" grpId="16" animBg="1" advAuto="0"/>
      <p:bldP spid="627" grpId="15" animBg="1" advAuto="0"/>
      <p:bldP spid="628" grpId="28" animBg="1" advAuto="0"/>
      <p:bldP spid="629" grpId="27" animBg="1" advAuto="0"/>
      <p:bldP spid="630" grpId="40" animBg="1" advAuto="0"/>
      <p:bldP spid="631" grpId="39"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5" name="圆角矩形 4"/>
          <p:cNvGrpSpPr/>
          <p:nvPr/>
        </p:nvGrpSpPr>
        <p:grpSpPr>
          <a:xfrm>
            <a:off x="6000248" y="1612745"/>
            <a:ext cx="506413" cy="574041"/>
            <a:chOff x="0" y="0"/>
            <a:chExt cx="506412" cy="574040"/>
          </a:xfrm>
        </p:grpSpPr>
        <p:sp>
          <p:nvSpPr>
            <p:cNvPr id="633"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634" name="1"/>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1</a:t>
              </a:r>
            </a:p>
          </p:txBody>
        </p:sp>
      </p:grpSp>
      <p:sp>
        <p:nvSpPr>
          <p:cNvPr id="636" name="矩形 5"/>
          <p:cNvSpPr txBox="1"/>
          <p:nvPr/>
        </p:nvSpPr>
        <p:spPr>
          <a:xfrm>
            <a:off x="6850781" y="1707717"/>
            <a:ext cx="561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绪论</a:t>
            </a:r>
          </a:p>
        </p:txBody>
      </p:sp>
      <p:grpSp>
        <p:nvGrpSpPr>
          <p:cNvPr id="639" name="圆角矩形 6"/>
          <p:cNvGrpSpPr/>
          <p:nvPr/>
        </p:nvGrpSpPr>
        <p:grpSpPr>
          <a:xfrm>
            <a:off x="6000248" y="2366807"/>
            <a:ext cx="506413" cy="574041"/>
            <a:chOff x="0" y="0"/>
            <a:chExt cx="506412" cy="574040"/>
          </a:xfrm>
        </p:grpSpPr>
        <p:sp>
          <p:nvSpPr>
            <p:cNvPr id="637"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638" name="2"/>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sp>
        <p:nvSpPr>
          <p:cNvPr id="640" name="矩形 7"/>
          <p:cNvSpPr txBox="1"/>
          <p:nvPr/>
        </p:nvSpPr>
        <p:spPr>
          <a:xfrm>
            <a:off x="6856362" y="2460707"/>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研究方法与思路</a:t>
            </a:r>
          </a:p>
        </p:txBody>
      </p:sp>
      <p:grpSp>
        <p:nvGrpSpPr>
          <p:cNvPr id="643" name="圆角矩形 8"/>
          <p:cNvGrpSpPr/>
          <p:nvPr/>
        </p:nvGrpSpPr>
        <p:grpSpPr>
          <a:xfrm>
            <a:off x="6000248" y="3120870"/>
            <a:ext cx="506413" cy="574041"/>
            <a:chOff x="0" y="0"/>
            <a:chExt cx="506412" cy="574040"/>
          </a:xfrm>
        </p:grpSpPr>
        <p:sp>
          <p:nvSpPr>
            <p:cNvPr id="641"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642" name="3"/>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644" name="矩形 9"/>
          <p:cNvSpPr txBox="1"/>
          <p:nvPr/>
        </p:nvSpPr>
        <p:spPr>
          <a:xfrm>
            <a:off x="6858595" y="3223223"/>
            <a:ext cx="2161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关键技术与实践难点</a:t>
            </a:r>
          </a:p>
        </p:txBody>
      </p:sp>
      <p:grpSp>
        <p:nvGrpSpPr>
          <p:cNvPr id="647" name="圆角矩形 10"/>
          <p:cNvGrpSpPr/>
          <p:nvPr/>
        </p:nvGrpSpPr>
        <p:grpSpPr>
          <a:xfrm>
            <a:off x="6000248" y="3874932"/>
            <a:ext cx="506413" cy="574041"/>
            <a:chOff x="0" y="0"/>
            <a:chExt cx="506412" cy="574040"/>
          </a:xfrm>
        </p:grpSpPr>
        <p:sp>
          <p:nvSpPr>
            <p:cNvPr id="645"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646" name="4"/>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4</a:t>
              </a:r>
            </a:p>
          </p:txBody>
        </p:sp>
      </p:grpSp>
      <p:sp>
        <p:nvSpPr>
          <p:cNvPr id="648" name="矩形 11"/>
          <p:cNvSpPr txBox="1"/>
          <p:nvPr/>
        </p:nvSpPr>
        <p:spPr>
          <a:xfrm>
            <a:off x="6856362" y="3985740"/>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研究成果与应用</a:t>
            </a:r>
          </a:p>
        </p:txBody>
      </p:sp>
      <p:grpSp>
        <p:nvGrpSpPr>
          <p:cNvPr id="651" name="圆角矩形 12"/>
          <p:cNvGrpSpPr/>
          <p:nvPr/>
        </p:nvGrpSpPr>
        <p:grpSpPr>
          <a:xfrm>
            <a:off x="6000248" y="4628994"/>
            <a:ext cx="506413" cy="574041"/>
            <a:chOff x="0" y="0"/>
            <a:chExt cx="506412" cy="574040"/>
          </a:xfrm>
        </p:grpSpPr>
        <p:sp>
          <p:nvSpPr>
            <p:cNvPr id="649"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650" name="5"/>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5</a:t>
              </a:r>
            </a:p>
          </p:txBody>
        </p:sp>
      </p:grpSp>
      <p:sp>
        <p:nvSpPr>
          <p:cNvPr id="652" name="矩形 13"/>
          <p:cNvSpPr txBox="1"/>
          <p:nvPr/>
        </p:nvSpPr>
        <p:spPr>
          <a:xfrm>
            <a:off x="6853013" y="4731348"/>
            <a:ext cx="1018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论文总结</a:t>
            </a:r>
          </a:p>
        </p:txBody>
      </p:sp>
      <p:grpSp>
        <p:nvGrpSpPr>
          <p:cNvPr id="655" name="矩形 33"/>
          <p:cNvGrpSpPr/>
          <p:nvPr/>
        </p:nvGrpSpPr>
        <p:grpSpPr>
          <a:xfrm>
            <a:off x="0" y="0"/>
            <a:ext cx="3721100" cy="6858000"/>
            <a:chOff x="0" y="0"/>
            <a:chExt cx="3721100" cy="6858000"/>
          </a:xfrm>
        </p:grpSpPr>
        <p:sp>
          <p:nvSpPr>
            <p:cNvPr id="653" name="矩形"/>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654" name="文本"/>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656" name="矩形 34"/>
          <p:cNvSpPr txBox="1"/>
          <p:nvPr/>
        </p:nvSpPr>
        <p:spPr>
          <a:xfrm>
            <a:off x="1073628" y="1308115"/>
            <a:ext cx="2013420"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t>目 录</a:t>
            </a:r>
          </a:p>
        </p:txBody>
      </p:sp>
      <p:sp>
        <p:nvSpPr>
          <p:cNvPr id="657" name="矩形 35"/>
          <p:cNvSpPr txBox="1"/>
          <p:nvPr/>
        </p:nvSpPr>
        <p:spPr>
          <a:xfrm>
            <a:off x="1305756" y="2593370"/>
            <a:ext cx="1549163"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t>Contents</a:t>
            </a:r>
          </a:p>
        </p:txBody>
      </p:sp>
      <p:grpSp>
        <p:nvGrpSpPr>
          <p:cNvPr id="660" name="组合 14"/>
          <p:cNvGrpSpPr/>
          <p:nvPr/>
        </p:nvGrpSpPr>
        <p:grpSpPr>
          <a:xfrm>
            <a:off x="4893475" y="3067336"/>
            <a:ext cx="703580" cy="703580"/>
            <a:chOff x="0" y="0"/>
            <a:chExt cx="703578" cy="703578"/>
          </a:xfrm>
        </p:grpSpPr>
        <p:sp>
          <p:nvSpPr>
            <p:cNvPr id="658" name="泪滴形 15"/>
            <p:cNvSpPr/>
            <p:nvPr/>
          </p:nvSpPr>
          <p:spPr>
            <a:xfrm rot="8247616">
              <a:off x="102807" y="102807"/>
              <a:ext cx="497965" cy="4979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062AC"/>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59" name="椭圆 16"/>
            <p:cNvSpPr/>
            <p:nvPr/>
          </p:nvSpPr>
          <p:spPr>
            <a:xfrm>
              <a:off x="150556" y="147060"/>
              <a:ext cx="398631" cy="398631"/>
            </a:xfrm>
            <a:prstGeom prst="ellipse">
              <a:avLst/>
            </a:prstGeom>
            <a:solidFill>
              <a:srgbClr val="FFFFFF"/>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106022" pathEditMode="relative">
                                      <p:cBhvr>
                                        <p:cTn id="6" dur="1000" fill="hold"/>
                                        <p:tgtEl>
                                          <p:spTgt spid="6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663" name="Rectangle 7"/>
          <p:cNvSpPr/>
          <p:nvPr/>
        </p:nvSpPr>
        <p:spPr>
          <a:xfrm>
            <a:off x="2444800" y="4995846"/>
            <a:ext cx="7664589" cy="714593"/>
          </a:xfrm>
          <a:prstGeom prst="rect">
            <a:avLst/>
          </a:prstGeom>
          <a:solidFill>
            <a:srgbClr val="FFFFFF"/>
          </a:solidFill>
          <a:ln>
            <a:solidFill>
              <a:srgbClr val="EAEAEA"/>
            </a:solidFill>
            <a:miter/>
          </a:ln>
        </p:spPr>
        <p:txBody>
          <a:bodyPr lIns="45719" rIns="45719" anchor="ctr"/>
          <a:lstStyle/>
          <a:p>
            <a:endParaRPr/>
          </a:p>
        </p:txBody>
      </p:sp>
      <p:sp>
        <p:nvSpPr>
          <p:cNvPr id="664" name="Line 43"/>
          <p:cNvSpPr/>
          <p:nvPr/>
        </p:nvSpPr>
        <p:spPr>
          <a:xfrm flipH="1">
            <a:off x="5992962" y="5344991"/>
            <a:ext cx="2852041" cy="1"/>
          </a:xfrm>
          <a:prstGeom prst="line">
            <a:avLst/>
          </a:prstGeom>
          <a:ln w="28575">
            <a:solidFill>
              <a:schemeClr val="accent3">
                <a:lumOff val="10616"/>
              </a:schemeClr>
            </a:solidFill>
            <a:prstDash val="lgDash"/>
            <a:tailEnd type="triangle"/>
          </a:ln>
        </p:spPr>
        <p:txBody>
          <a:bodyPr lIns="45719" rIns="45719"/>
          <a:lstStyle/>
          <a:p>
            <a:endParaRPr/>
          </a:p>
        </p:txBody>
      </p:sp>
      <p:sp>
        <p:nvSpPr>
          <p:cNvPr id="665" name="Rectangle 6"/>
          <p:cNvSpPr/>
          <p:nvPr/>
        </p:nvSpPr>
        <p:spPr>
          <a:xfrm>
            <a:off x="5154979" y="3448889"/>
            <a:ext cx="4954409" cy="710002"/>
          </a:xfrm>
          <a:prstGeom prst="rect">
            <a:avLst/>
          </a:prstGeom>
          <a:solidFill>
            <a:srgbClr val="FFFFFF"/>
          </a:solidFill>
          <a:ln>
            <a:solidFill>
              <a:srgbClr val="EAEAEA"/>
            </a:solidFill>
            <a:miter/>
          </a:ln>
        </p:spPr>
        <p:txBody>
          <a:bodyPr lIns="45719" rIns="45719" anchor="ctr"/>
          <a:lstStyle/>
          <a:p>
            <a:endParaRPr/>
          </a:p>
        </p:txBody>
      </p:sp>
      <p:sp>
        <p:nvSpPr>
          <p:cNvPr id="666" name="Line 43"/>
          <p:cNvSpPr/>
          <p:nvPr/>
        </p:nvSpPr>
        <p:spPr>
          <a:xfrm>
            <a:off x="6122347" y="3786848"/>
            <a:ext cx="2852041" cy="1"/>
          </a:xfrm>
          <a:prstGeom prst="line">
            <a:avLst/>
          </a:prstGeom>
          <a:ln w="28575">
            <a:solidFill>
              <a:schemeClr val="accent3">
                <a:lumOff val="10616"/>
              </a:schemeClr>
            </a:solidFill>
            <a:prstDash val="lgDash"/>
            <a:tailEnd type="triangle"/>
          </a:ln>
        </p:spPr>
        <p:txBody>
          <a:bodyPr lIns="45719" rIns="45719"/>
          <a:lstStyle/>
          <a:p>
            <a:endParaRPr/>
          </a:p>
        </p:txBody>
      </p:sp>
      <p:sp>
        <p:nvSpPr>
          <p:cNvPr id="667" name="Rectangle 5"/>
          <p:cNvSpPr/>
          <p:nvPr/>
        </p:nvSpPr>
        <p:spPr>
          <a:xfrm rot="5400000">
            <a:off x="8777756" y="4408348"/>
            <a:ext cx="1953994" cy="712263"/>
          </a:xfrm>
          <a:prstGeom prst="rect">
            <a:avLst/>
          </a:prstGeom>
          <a:solidFill>
            <a:srgbClr val="FFFFFF"/>
          </a:solidFill>
          <a:ln>
            <a:solidFill>
              <a:srgbClr val="EAEAEA"/>
            </a:solidFill>
            <a:miter/>
          </a:ln>
        </p:spPr>
        <p:txBody>
          <a:bodyPr lIns="45719" rIns="45719" anchor="ctr"/>
          <a:lstStyle/>
          <a:p>
            <a:endParaRPr/>
          </a:p>
        </p:txBody>
      </p:sp>
      <p:sp>
        <p:nvSpPr>
          <p:cNvPr id="668" name="Line 44"/>
          <p:cNvSpPr/>
          <p:nvPr/>
        </p:nvSpPr>
        <p:spPr>
          <a:xfrm>
            <a:off x="9769716" y="4396054"/>
            <a:ext cx="1" cy="338594"/>
          </a:xfrm>
          <a:prstGeom prst="line">
            <a:avLst/>
          </a:prstGeom>
          <a:ln w="28575">
            <a:solidFill>
              <a:schemeClr val="accent3">
                <a:lumOff val="10616"/>
              </a:schemeClr>
            </a:solidFill>
            <a:prstDash val="lgDash"/>
            <a:tailEnd type="triangle"/>
          </a:ln>
        </p:spPr>
        <p:txBody>
          <a:bodyPr lIns="45719" rIns="45719"/>
          <a:lstStyle/>
          <a:p>
            <a:endParaRPr/>
          </a:p>
        </p:txBody>
      </p:sp>
      <p:sp>
        <p:nvSpPr>
          <p:cNvPr id="669" name="Rectangle 7"/>
          <p:cNvSpPr/>
          <p:nvPr/>
        </p:nvSpPr>
        <p:spPr>
          <a:xfrm>
            <a:off x="5561986" y="1960274"/>
            <a:ext cx="4547404" cy="714592"/>
          </a:xfrm>
          <a:prstGeom prst="rect">
            <a:avLst/>
          </a:prstGeom>
          <a:solidFill>
            <a:srgbClr val="FFFFFF"/>
          </a:solidFill>
          <a:ln>
            <a:solidFill>
              <a:srgbClr val="EAEAEA"/>
            </a:solidFill>
            <a:miter/>
          </a:ln>
        </p:spPr>
        <p:txBody>
          <a:bodyPr lIns="45719" rIns="45719" anchor="ctr"/>
          <a:lstStyle/>
          <a:p>
            <a:endParaRPr/>
          </a:p>
        </p:txBody>
      </p:sp>
      <p:sp>
        <p:nvSpPr>
          <p:cNvPr id="670" name="Line 43"/>
          <p:cNvSpPr/>
          <p:nvPr/>
        </p:nvSpPr>
        <p:spPr>
          <a:xfrm flipH="1" flipV="1">
            <a:off x="5992962" y="2309420"/>
            <a:ext cx="2852041" cy="1"/>
          </a:xfrm>
          <a:prstGeom prst="line">
            <a:avLst/>
          </a:prstGeom>
          <a:ln w="28575">
            <a:solidFill>
              <a:schemeClr val="accent3">
                <a:lumOff val="10616"/>
              </a:schemeClr>
            </a:solidFill>
            <a:prstDash val="lgDash"/>
            <a:tailEnd type="triangle"/>
          </a:ln>
        </p:spPr>
        <p:txBody>
          <a:bodyPr lIns="45719" rIns="45719"/>
          <a:lstStyle/>
          <a:p>
            <a:endParaRPr/>
          </a:p>
        </p:txBody>
      </p:sp>
      <p:sp>
        <p:nvSpPr>
          <p:cNvPr id="671" name="Rectangle 8"/>
          <p:cNvSpPr/>
          <p:nvPr/>
        </p:nvSpPr>
        <p:spPr>
          <a:xfrm rot="5400000">
            <a:off x="4139467" y="2703452"/>
            <a:ext cx="2198616" cy="712263"/>
          </a:xfrm>
          <a:prstGeom prst="rect">
            <a:avLst/>
          </a:prstGeom>
          <a:solidFill>
            <a:srgbClr val="FFFFFF"/>
          </a:solidFill>
          <a:ln>
            <a:solidFill>
              <a:srgbClr val="EAEAEA"/>
            </a:solidFill>
            <a:miter/>
          </a:ln>
        </p:spPr>
        <p:txBody>
          <a:bodyPr lIns="45719" rIns="45719" anchor="ctr"/>
          <a:lstStyle/>
          <a:p>
            <a:endParaRPr/>
          </a:p>
        </p:txBody>
      </p:sp>
      <p:sp>
        <p:nvSpPr>
          <p:cNvPr id="672" name="Line 42"/>
          <p:cNvSpPr/>
          <p:nvPr/>
        </p:nvSpPr>
        <p:spPr>
          <a:xfrm>
            <a:off x="5222314" y="2864896"/>
            <a:ext cx="1" cy="380982"/>
          </a:xfrm>
          <a:prstGeom prst="line">
            <a:avLst/>
          </a:prstGeom>
          <a:ln w="28575">
            <a:solidFill>
              <a:schemeClr val="accent3">
                <a:lumOff val="10616"/>
              </a:schemeClr>
            </a:solidFill>
            <a:prstDash val="lgDash"/>
            <a:tailEnd type="triangle"/>
          </a:ln>
        </p:spPr>
        <p:txBody>
          <a:bodyPr lIns="45719" rIns="45719"/>
          <a:lstStyle/>
          <a:p>
            <a:endParaRPr/>
          </a:p>
        </p:txBody>
      </p:sp>
      <p:grpSp>
        <p:nvGrpSpPr>
          <p:cNvPr id="675" name="Oval 38"/>
          <p:cNvGrpSpPr/>
          <p:nvPr/>
        </p:nvGrpSpPr>
        <p:grpSpPr>
          <a:xfrm>
            <a:off x="9178969" y="1723702"/>
            <a:ext cx="1163721" cy="1141195"/>
            <a:chOff x="0" y="0"/>
            <a:chExt cx="1163720" cy="1141194"/>
          </a:xfrm>
        </p:grpSpPr>
        <p:sp>
          <p:nvSpPr>
            <p:cNvPr id="673" name="椭圆形"/>
            <p:cNvSpPr/>
            <p:nvPr/>
          </p:nvSpPr>
          <p:spPr>
            <a:xfrm>
              <a:off x="-1" y="-1"/>
              <a:ext cx="1163722" cy="114119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2000">
                  <a:solidFill>
                    <a:srgbClr val="FFFFFF"/>
                  </a:solidFill>
                </a:defRPr>
              </a:pPr>
              <a:endParaRPr/>
            </a:p>
          </p:txBody>
        </p:sp>
        <p:sp>
          <p:nvSpPr>
            <p:cNvPr id="674" name="初步…"/>
            <p:cNvSpPr txBox="1"/>
            <p:nvPr/>
          </p:nvSpPr>
          <p:spPr>
            <a:xfrm>
              <a:off x="245488" y="177236"/>
              <a:ext cx="672743" cy="786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p>
              <a:pPr algn="ctr">
                <a:defRPr sz="2000">
                  <a:solidFill>
                    <a:srgbClr val="FFFFFF"/>
                  </a:solidFill>
                </a:defRPr>
              </a:pPr>
              <a:r>
                <a:rPr>
                  <a:latin typeface="微软雅黑"/>
                  <a:ea typeface="微软雅黑"/>
                  <a:cs typeface="微软雅黑"/>
                  <a:sym typeface="微软雅黑"/>
                </a:rPr>
                <a:t>初步</a:t>
              </a:r>
            </a:p>
            <a:p>
              <a:pPr algn="ctr">
                <a:defRPr sz="2000">
                  <a:solidFill>
                    <a:srgbClr val="FFFFFF"/>
                  </a:solidFill>
                </a:defRPr>
              </a:pPr>
              <a:r>
                <a:rPr>
                  <a:latin typeface="微软雅黑"/>
                  <a:ea typeface="微软雅黑"/>
                  <a:cs typeface="微软雅黑"/>
                  <a:sym typeface="微软雅黑"/>
                </a:rPr>
                <a:t>构想</a:t>
              </a:r>
            </a:p>
          </p:txBody>
        </p:sp>
      </p:grpSp>
      <p:sp>
        <p:nvSpPr>
          <p:cNvPr id="676" name="Line 43"/>
          <p:cNvSpPr/>
          <p:nvPr/>
        </p:nvSpPr>
        <p:spPr>
          <a:xfrm flipH="1">
            <a:off x="2948384" y="5344991"/>
            <a:ext cx="2852041" cy="1"/>
          </a:xfrm>
          <a:prstGeom prst="line">
            <a:avLst/>
          </a:prstGeom>
          <a:ln w="28575">
            <a:solidFill>
              <a:schemeClr val="accent3">
                <a:lumOff val="10616"/>
              </a:schemeClr>
            </a:solidFill>
            <a:prstDash val="lgDash"/>
            <a:tailEnd type="triangle"/>
          </a:ln>
        </p:spPr>
        <p:txBody>
          <a:bodyPr lIns="45719" rIns="45719"/>
          <a:lstStyle/>
          <a:p>
            <a:endParaRPr/>
          </a:p>
        </p:txBody>
      </p:sp>
      <p:sp>
        <p:nvSpPr>
          <p:cNvPr id="677" name="矩形 18"/>
          <p:cNvSpPr txBox="1"/>
          <p:nvPr/>
        </p:nvSpPr>
        <p:spPr>
          <a:xfrm>
            <a:off x="6014024" y="1990764"/>
            <a:ext cx="3006009" cy="304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nchor="ctr">
            <a:spAutoFit/>
          </a:bodyPr>
          <a:lstStyle>
            <a:lvl1pPr algn="ctr">
              <a:lnSpc>
                <a:spcPct val="150000"/>
              </a:lnSpc>
              <a:defRPr sz="1300">
                <a:latin typeface="微软雅黑"/>
                <a:ea typeface="微软雅黑"/>
                <a:cs typeface="微软雅黑"/>
                <a:sym typeface="微软雅黑"/>
              </a:defRPr>
            </a:lvl1pPr>
          </a:lstStyle>
          <a:p>
            <a:r>
              <a:t>点击添加文本点击添加文本点击添加</a:t>
            </a:r>
          </a:p>
        </p:txBody>
      </p:sp>
      <p:grpSp>
        <p:nvGrpSpPr>
          <p:cNvPr id="680" name="Oval 38"/>
          <p:cNvGrpSpPr/>
          <p:nvPr/>
        </p:nvGrpSpPr>
        <p:grpSpPr>
          <a:xfrm>
            <a:off x="4656914" y="1723702"/>
            <a:ext cx="1163721" cy="1141195"/>
            <a:chOff x="0" y="0"/>
            <a:chExt cx="1163720" cy="1141194"/>
          </a:xfrm>
        </p:grpSpPr>
        <p:sp>
          <p:nvSpPr>
            <p:cNvPr id="678" name="椭圆形"/>
            <p:cNvSpPr/>
            <p:nvPr/>
          </p:nvSpPr>
          <p:spPr>
            <a:xfrm>
              <a:off x="-1" y="-1"/>
              <a:ext cx="1163722" cy="114119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2000">
                  <a:solidFill>
                    <a:srgbClr val="FFFFFF"/>
                  </a:solidFill>
                </a:defRPr>
              </a:pPr>
              <a:endParaRPr/>
            </a:p>
          </p:txBody>
        </p:sp>
        <p:sp>
          <p:nvSpPr>
            <p:cNvPr id="679" name="初步…"/>
            <p:cNvSpPr txBox="1"/>
            <p:nvPr/>
          </p:nvSpPr>
          <p:spPr>
            <a:xfrm>
              <a:off x="245488" y="177236"/>
              <a:ext cx="672743" cy="786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p>
              <a:pPr algn="ctr">
                <a:defRPr sz="2000">
                  <a:solidFill>
                    <a:srgbClr val="FFFFFF"/>
                  </a:solidFill>
                </a:defRPr>
              </a:pPr>
              <a:r>
                <a:rPr>
                  <a:latin typeface="微软雅黑"/>
                  <a:ea typeface="微软雅黑"/>
                  <a:cs typeface="微软雅黑"/>
                  <a:sym typeface="微软雅黑"/>
                </a:rPr>
                <a:t>初步</a:t>
              </a:r>
            </a:p>
            <a:p>
              <a:pPr algn="ctr">
                <a:defRPr sz="2000">
                  <a:solidFill>
                    <a:srgbClr val="FFFFFF"/>
                  </a:solidFill>
                </a:defRPr>
              </a:pPr>
              <a:r>
                <a:rPr>
                  <a:latin typeface="微软雅黑"/>
                  <a:ea typeface="微软雅黑"/>
                  <a:cs typeface="微软雅黑"/>
                  <a:sym typeface="微软雅黑"/>
                </a:rPr>
                <a:t>目标</a:t>
              </a:r>
            </a:p>
          </p:txBody>
        </p:sp>
      </p:grpSp>
      <p:grpSp>
        <p:nvGrpSpPr>
          <p:cNvPr id="683" name="Oval 38"/>
          <p:cNvGrpSpPr/>
          <p:nvPr/>
        </p:nvGrpSpPr>
        <p:grpSpPr>
          <a:xfrm>
            <a:off x="4656914" y="3216886"/>
            <a:ext cx="1163721" cy="1141195"/>
            <a:chOff x="0" y="0"/>
            <a:chExt cx="1163720" cy="1141194"/>
          </a:xfrm>
        </p:grpSpPr>
        <p:sp>
          <p:nvSpPr>
            <p:cNvPr id="681" name="椭圆形"/>
            <p:cNvSpPr/>
            <p:nvPr/>
          </p:nvSpPr>
          <p:spPr>
            <a:xfrm>
              <a:off x="-1" y="-1"/>
              <a:ext cx="1163722" cy="114119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2000">
                  <a:solidFill>
                    <a:srgbClr val="FFFFFF"/>
                  </a:solidFill>
                </a:defRPr>
              </a:pPr>
              <a:endParaRPr/>
            </a:p>
          </p:txBody>
        </p:sp>
        <p:sp>
          <p:nvSpPr>
            <p:cNvPr id="682" name="引证…"/>
            <p:cNvSpPr txBox="1"/>
            <p:nvPr/>
          </p:nvSpPr>
          <p:spPr>
            <a:xfrm>
              <a:off x="245488" y="177236"/>
              <a:ext cx="672743" cy="786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p>
              <a:pPr algn="ctr">
                <a:defRPr sz="2000">
                  <a:solidFill>
                    <a:srgbClr val="FFFFFF"/>
                  </a:solidFill>
                </a:defRPr>
              </a:pPr>
              <a:r>
                <a:rPr>
                  <a:latin typeface="微软雅黑"/>
                  <a:ea typeface="微软雅黑"/>
                  <a:cs typeface="微软雅黑"/>
                  <a:sym typeface="微软雅黑"/>
                </a:rPr>
                <a:t>引证</a:t>
              </a:r>
            </a:p>
            <a:p>
              <a:pPr algn="ctr">
                <a:defRPr sz="2000">
                  <a:solidFill>
                    <a:srgbClr val="FFFFFF"/>
                  </a:solidFill>
                </a:defRPr>
              </a:pPr>
              <a:r>
                <a:rPr>
                  <a:latin typeface="微软雅黑"/>
                  <a:ea typeface="微软雅黑"/>
                  <a:cs typeface="微软雅黑"/>
                  <a:sym typeface="微软雅黑"/>
                </a:rPr>
                <a:t>假设</a:t>
              </a:r>
            </a:p>
          </p:txBody>
        </p:sp>
      </p:grpSp>
      <p:sp>
        <p:nvSpPr>
          <p:cNvPr id="684" name="矩形 21"/>
          <p:cNvSpPr txBox="1"/>
          <p:nvPr/>
        </p:nvSpPr>
        <p:spPr>
          <a:xfrm>
            <a:off x="6014024" y="3444627"/>
            <a:ext cx="3006009" cy="304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nchor="ctr">
            <a:spAutoFit/>
          </a:bodyPr>
          <a:lstStyle>
            <a:lvl1pPr algn="ctr">
              <a:lnSpc>
                <a:spcPct val="150000"/>
              </a:lnSpc>
              <a:defRPr sz="1300">
                <a:latin typeface="微软雅黑"/>
                <a:ea typeface="微软雅黑"/>
                <a:cs typeface="微软雅黑"/>
                <a:sym typeface="微软雅黑"/>
              </a:defRPr>
            </a:lvl1pPr>
          </a:lstStyle>
          <a:p>
            <a:r>
              <a:t>点击添加文本点击添加文本点击添加</a:t>
            </a:r>
          </a:p>
        </p:txBody>
      </p:sp>
      <p:grpSp>
        <p:nvGrpSpPr>
          <p:cNvPr id="687" name="Oval 38"/>
          <p:cNvGrpSpPr/>
          <p:nvPr/>
        </p:nvGrpSpPr>
        <p:grpSpPr>
          <a:xfrm>
            <a:off x="9187856" y="3216886"/>
            <a:ext cx="1163722" cy="1141195"/>
            <a:chOff x="0" y="0"/>
            <a:chExt cx="1163720" cy="1141194"/>
          </a:xfrm>
        </p:grpSpPr>
        <p:sp>
          <p:nvSpPr>
            <p:cNvPr id="685" name="椭圆形"/>
            <p:cNvSpPr/>
            <p:nvPr/>
          </p:nvSpPr>
          <p:spPr>
            <a:xfrm>
              <a:off x="-1" y="-1"/>
              <a:ext cx="1163722" cy="114119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2000">
                  <a:solidFill>
                    <a:srgbClr val="FFFFFF"/>
                  </a:solidFill>
                </a:defRPr>
              </a:pPr>
              <a:endParaRPr/>
            </a:p>
          </p:txBody>
        </p:sp>
        <p:sp>
          <p:nvSpPr>
            <p:cNvPr id="686" name="进一步…"/>
            <p:cNvSpPr txBox="1"/>
            <p:nvPr/>
          </p:nvSpPr>
          <p:spPr>
            <a:xfrm>
              <a:off x="118488" y="177236"/>
              <a:ext cx="926743" cy="786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p>
              <a:pPr algn="ctr">
                <a:defRPr sz="2000">
                  <a:solidFill>
                    <a:srgbClr val="FFFFFF"/>
                  </a:solidFill>
                </a:defRPr>
              </a:pPr>
              <a:r>
                <a:rPr>
                  <a:latin typeface="微软雅黑"/>
                  <a:ea typeface="微软雅黑"/>
                  <a:cs typeface="微软雅黑"/>
                  <a:sym typeface="微软雅黑"/>
                </a:rPr>
                <a:t>进一步</a:t>
              </a:r>
            </a:p>
            <a:p>
              <a:pPr algn="ctr">
                <a:defRPr sz="2000">
                  <a:solidFill>
                    <a:srgbClr val="FFFFFF"/>
                  </a:solidFill>
                </a:defRPr>
              </a:pPr>
              <a:r>
                <a:rPr>
                  <a:latin typeface="微软雅黑"/>
                  <a:ea typeface="微软雅黑"/>
                  <a:cs typeface="微软雅黑"/>
                  <a:sym typeface="微软雅黑"/>
                </a:rPr>
                <a:t>目标</a:t>
              </a:r>
            </a:p>
          </p:txBody>
        </p:sp>
      </p:grpSp>
      <p:grpSp>
        <p:nvGrpSpPr>
          <p:cNvPr id="690" name="Oval 38"/>
          <p:cNvGrpSpPr/>
          <p:nvPr/>
        </p:nvGrpSpPr>
        <p:grpSpPr>
          <a:xfrm>
            <a:off x="9187856" y="4775029"/>
            <a:ext cx="1163722" cy="1141195"/>
            <a:chOff x="0" y="0"/>
            <a:chExt cx="1163720" cy="1141194"/>
          </a:xfrm>
        </p:grpSpPr>
        <p:sp>
          <p:nvSpPr>
            <p:cNvPr id="688" name="椭圆形"/>
            <p:cNvSpPr/>
            <p:nvPr/>
          </p:nvSpPr>
          <p:spPr>
            <a:xfrm>
              <a:off x="-1" y="-1"/>
              <a:ext cx="1163722" cy="1141196"/>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sz="2000">
                  <a:solidFill>
                    <a:srgbClr val="FFFFFF"/>
                  </a:solidFill>
                </a:defRPr>
              </a:pPr>
              <a:endParaRPr/>
            </a:p>
          </p:txBody>
        </p:sp>
        <p:sp>
          <p:nvSpPr>
            <p:cNvPr id="689" name="思维…"/>
            <p:cNvSpPr txBox="1"/>
            <p:nvPr/>
          </p:nvSpPr>
          <p:spPr>
            <a:xfrm>
              <a:off x="245488" y="177236"/>
              <a:ext cx="672743" cy="786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p>
              <a:pPr algn="ctr">
                <a:defRPr sz="2000">
                  <a:solidFill>
                    <a:srgbClr val="FFFFFF"/>
                  </a:solidFill>
                </a:defRPr>
              </a:pPr>
              <a:r>
                <a:rPr>
                  <a:latin typeface="微软雅黑"/>
                  <a:ea typeface="微软雅黑"/>
                  <a:cs typeface="微软雅黑"/>
                  <a:sym typeface="微软雅黑"/>
                </a:rPr>
                <a:t>思维</a:t>
              </a:r>
            </a:p>
            <a:p>
              <a:pPr algn="ctr">
                <a:defRPr sz="2000">
                  <a:solidFill>
                    <a:srgbClr val="FFFFFF"/>
                  </a:solidFill>
                </a:defRPr>
              </a:pPr>
              <a:r>
                <a:rPr>
                  <a:latin typeface="微软雅黑"/>
                  <a:ea typeface="微软雅黑"/>
                  <a:cs typeface="微软雅黑"/>
                  <a:sym typeface="微软雅黑"/>
                </a:rPr>
                <a:t>发散</a:t>
              </a:r>
            </a:p>
          </p:txBody>
        </p:sp>
      </p:grpSp>
      <p:sp>
        <p:nvSpPr>
          <p:cNvPr id="691" name="矩形 24"/>
          <p:cNvSpPr txBox="1"/>
          <p:nvPr/>
        </p:nvSpPr>
        <p:spPr>
          <a:xfrm>
            <a:off x="3008014" y="5010805"/>
            <a:ext cx="5836354" cy="304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nchor="ctr">
            <a:spAutoFit/>
          </a:bodyPr>
          <a:lstStyle>
            <a:lvl1pPr algn="ctr">
              <a:lnSpc>
                <a:spcPct val="150000"/>
              </a:lnSpc>
              <a:defRPr sz="1300">
                <a:latin typeface="微软雅黑"/>
                <a:ea typeface="微软雅黑"/>
                <a:cs typeface="微软雅黑"/>
                <a:sym typeface="微软雅黑"/>
              </a:defRPr>
            </a:lvl1pPr>
          </a:lstStyle>
          <a:p>
            <a:r>
              <a:t>点击添加文本点击添加文本点击添加文本点击添加文本</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675"/>
                                        </p:tgtEl>
                                        <p:attrNameLst>
                                          <p:attrName>style.visibility</p:attrName>
                                        </p:attrNameLst>
                                      </p:cBhvr>
                                      <p:to>
                                        <p:strVal val="visible"/>
                                      </p:to>
                                    </p:set>
                                    <p:anim calcmode="lin" valueType="num">
                                      <p:cBhvr>
                                        <p:cTn id="7" dur="500" fill="hold"/>
                                        <p:tgtEl>
                                          <p:spTgt spid="675"/>
                                        </p:tgtEl>
                                        <p:attrNameLst>
                                          <p:attrName>ppt_x</p:attrName>
                                        </p:attrNameLst>
                                      </p:cBhvr>
                                      <p:tavLst>
                                        <p:tav tm="0">
                                          <p:val>
                                            <p:strVal val="#ppt_x"/>
                                          </p:val>
                                        </p:tav>
                                        <p:tav tm="100000">
                                          <p:val>
                                            <p:strVal val="#ppt_x"/>
                                          </p:val>
                                        </p:tav>
                                      </p:tavLst>
                                    </p:anim>
                                    <p:anim calcmode="lin" valueType="num">
                                      <p:cBhvr>
                                        <p:cTn id="8" dur="500" fill="hold"/>
                                        <p:tgtEl>
                                          <p:spTgt spid="67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2" nodeType="afterEffect">
                                  <p:stCondLst>
                                    <p:cond delay="0"/>
                                  </p:stCondLst>
                                  <p:iterate>
                                    <p:tmAbs val="0"/>
                                  </p:iterate>
                                  <p:childTnLst>
                                    <p:set>
                                      <p:cBhvr>
                                        <p:cTn id="11" fill="hold"/>
                                        <p:tgtEl>
                                          <p:spTgt spid="669"/>
                                        </p:tgtEl>
                                        <p:attrNameLst>
                                          <p:attrName>style.visibility</p:attrName>
                                        </p:attrNameLst>
                                      </p:cBhvr>
                                      <p:to>
                                        <p:strVal val="visible"/>
                                      </p:to>
                                    </p:set>
                                    <p:animEffect transition="in" filter="wipe(right)">
                                      <p:cBhvr>
                                        <p:cTn id="12" dur="500"/>
                                        <p:tgtEl>
                                          <p:spTgt spid="669"/>
                                        </p:tgtEl>
                                      </p:cBhvr>
                                    </p:animEffect>
                                  </p:childTnLst>
                                </p:cTn>
                              </p:par>
                            </p:childTnLst>
                          </p:cTn>
                        </p:par>
                        <p:par>
                          <p:cTn id="13" fill="hold">
                            <p:stCondLst>
                              <p:cond delay="1000"/>
                            </p:stCondLst>
                            <p:childTnLst>
                              <p:par>
                                <p:cTn id="14" presetID="22" presetClass="entr" presetSubtype="2" fill="hold" grpId="3" nodeType="afterEffect">
                                  <p:stCondLst>
                                    <p:cond delay="0"/>
                                  </p:stCondLst>
                                  <p:iterate>
                                    <p:tmAbs val="0"/>
                                  </p:iterate>
                                  <p:childTnLst>
                                    <p:set>
                                      <p:cBhvr>
                                        <p:cTn id="15" fill="hold"/>
                                        <p:tgtEl>
                                          <p:spTgt spid="670"/>
                                        </p:tgtEl>
                                        <p:attrNameLst>
                                          <p:attrName>style.visibility</p:attrName>
                                        </p:attrNameLst>
                                      </p:cBhvr>
                                      <p:to>
                                        <p:strVal val="visible"/>
                                      </p:to>
                                    </p:set>
                                    <p:animEffect transition="in" filter="wipe(right)">
                                      <p:cBhvr>
                                        <p:cTn id="16" dur="500"/>
                                        <p:tgtEl>
                                          <p:spTgt spid="670"/>
                                        </p:tgtEl>
                                      </p:cBhvr>
                                    </p:animEffect>
                                  </p:childTnLst>
                                </p:cTn>
                              </p:par>
                            </p:childTnLst>
                          </p:cTn>
                        </p:par>
                        <p:par>
                          <p:cTn id="17" fill="hold">
                            <p:stCondLst>
                              <p:cond delay="1500"/>
                            </p:stCondLst>
                            <p:childTnLst>
                              <p:par>
                                <p:cTn id="18" presetID="2" presetClass="entr" presetSubtype="1" fill="hold" grpId="4" nodeType="afterEffect">
                                  <p:stCondLst>
                                    <p:cond delay="0"/>
                                  </p:stCondLst>
                                  <p:iterate>
                                    <p:tmAbs val="0"/>
                                  </p:iterate>
                                  <p:childTnLst>
                                    <p:set>
                                      <p:cBhvr>
                                        <p:cTn id="19" fill="hold"/>
                                        <p:tgtEl>
                                          <p:spTgt spid="680"/>
                                        </p:tgtEl>
                                        <p:attrNameLst>
                                          <p:attrName>style.visibility</p:attrName>
                                        </p:attrNameLst>
                                      </p:cBhvr>
                                      <p:to>
                                        <p:strVal val="visible"/>
                                      </p:to>
                                    </p:set>
                                    <p:anim calcmode="lin" valueType="num">
                                      <p:cBhvr>
                                        <p:cTn id="20" dur="500" fill="hold"/>
                                        <p:tgtEl>
                                          <p:spTgt spid="680"/>
                                        </p:tgtEl>
                                        <p:attrNameLst>
                                          <p:attrName>ppt_x</p:attrName>
                                        </p:attrNameLst>
                                      </p:cBhvr>
                                      <p:tavLst>
                                        <p:tav tm="0">
                                          <p:val>
                                            <p:strVal val="#ppt_x"/>
                                          </p:val>
                                        </p:tav>
                                        <p:tav tm="100000">
                                          <p:val>
                                            <p:strVal val="#ppt_x"/>
                                          </p:val>
                                        </p:tav>
                                      </p:tavLst>
                                    </p:anim>
                                    <p:anim calcmode="lin" valueType="num">
                                      <p:cBhvr>
                                        <p:cTn id="21" dur="500" fill="hold"/>
                                        <p:tgtEl>
                                          <p:spTgt spid="680"/>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9" presetClass="entr" fill="hold" grpId="5" nodeType="afterEffect">
                                  <p:stCondLst>
                                    <p:cond delay="0"/>
                                  </p:stCondLst>
                                  <p:iterate>
                                    <p:tmAbs val="0"/>
                                  </p:iterate>
                                  <p:childTnLst>
                                    <p:set>
                                      <p:cBhvr>
                                        <p:cTn id="24" fill="hold"/>
                                        <p:tgtEl>
                                          <p:spTgt spid="677"/>
                                        </p:tgtEl>
                                        <p:attrNameLst>
                                          <p:attrName>style.visibility</p:attrName>
                                        </p:attrNameLst>
                                      </p:cBhvr>
                                      <p:to>
                                        <p:strVal val="visible"/>
                                      </p:to>
                                    </p:set>
                                    <p:animEffect transition="in" filter="dissolve">
                                      <p:cBhvr>
                                        <p:cTn id="25" dur="100"/>
                                        <p:tgtEl>
                                          <p:spTgt spid="677"/>
                                        </p:tgtEl>
                                      </p:cBhvr>
                                    </p:animEffect>
                                  </p:childTnLst>
                                </p:cTn>
                              </p:par>
                            </p:childTnLst>
                          </p:cTn>
                        </p:par>
                        <p:par>
                          <p:cTn id="26" fill="hold">
                            <p:stCondLst>
                              <p:cond delay="2100"/>
                            </p:stCondLst>
                            <p:childTnLst>
                              <p:par>
                                <p:cTn id="27" presetID="22" presetClass="entr" presetSubtype="1" fill="hold" grpId="7" nodeType="afterEffect">
                                  <p:stCondLst>
                                    <p:cond delay="0"/>
                                  </p:stCondLst>
                                  <p:iterate>
                                    <p:tmAbs val="0"/>
                                  </p:iterate>
                                  <p:childTnLst>
                                    <p:set>
                                      <p:cBhvr>
                                        <p:cTn id="28" fill="hold"/>
                                        <p:tgtEl>
                                          <p:spTgt spid="672"/>
                                        </p:tgtEl>
                                        <p:attrNameLst>
                                          <p:attrName>style.visibility</p:attrName>
                                        </p:attrNameLst>
                                      </p:cBhvr>
                                      <p:to>
                                        <p:strVal val="visible"/>
                                      </p:to>
                                    </p:set>
                                    <p:animEffect transition="in" filter="wipe(up)">
                                      <p:cBhvr>
                                        <p:cTn id="29" dur="500"/>
                                        <p:tgtEl>
                                          <p:spTgt spid="672"/>
                                        </p:tgtEl>
                                      </p:cBhvr>
                                    </p:animEffect>
                                  </p:childTnLst>
                                </p:cTn>
                              </p:par>
                            </p:childTnLst>
                          </p:cTn>
                        </p:par>
                        <p:par>
                          <p:cTn id="30" fill="hold">
                            <p:stCondLst>
                              <p:cond delay="2600"/>
                            </p:stCondLst>
                            <p:childTnLst>
                              <p:par>
                                <p:cTn id="31" presetID="22" presetClass="entr" presetSubtype="1" fill="hold" grpId="8" nodeType="afterEffect">
                                  <p:stCondLst>
                                    <p:cond delay="0"/>
                                  </p:stCondLst>
                                  <p:iterate>
                                    <p:tmAbs val="0"/>
                                  </p:iterate>
                                  <p:childTnLst>
                                    <p:set>
                                      <p:cBhvr>
                                        <p:cTn id="32" fill="hold"/>
                                        <p:tgtEl>
                                          <p:spTgt spid="671"/>
                                        </p:tgtEl>
                                        <p:attrNameLst>
                                          <p:attrName>style.visibility</p:attrName>
                                        </p:attrNameLst>
                                      </p:cBhvr>
                                      <p:to>
                                        <p:strVal val="visible"/>
                                      </p:to>
                                    </p:set>
                                    <p:animEffect transition="in" filter="wipe(up)">
                                      <p:cBhvr>
                                        <p:cTn id="33" dur="500"/>
                                        <p:tgtEl>
                                          <p:spTgt spid="671"/>
                                        </p:tgtEl>
                                      </p:cBhvr>
                                    </p:animEffect>
                                  </p:childTnLst>
                                </p:cTn>
                              </p:par>
                            </p:childTnLst>
                          </p:cTn>
                        </p:par>
                        <p:par>
                          <p:cTn id="34" fill="hold">
                            <p:stCondLst>
                              <p:cond delay="3100"/>
                            </p:stCondLst>
                            <p:childTnLst>
                              <p:par>
                                <p:cTn id="35" presetID="2" presetClass="entr" presetSubtype="1" fill="hold" grpId="9" nodeType="afterEffect">
                                  <p:stCondLst>
                                    <p:cond delay="0"/>
                                  </p:stCondLst>
                                  <p:iterate>
                                    <p:tmAbs val="0"/>
                                  </p:iterate>
                                  <p:childTnLst>
                                    <p:set>
                                      <p:cBhvr>
                                        <p:cTn id="36" fill="hold"/>
                                        <p:tgtEl>
                                          <p:spTgt spid="683"/>
                                        </p:tgtEl>
                                        <p:attrNameLst>
                                          <p:attrName>style.visibility</p:attrName>
                                        </p:attrNameLst>
                                      </p:cBhvr>
                                      <p:to>
                                        <p:strVal val="visible"/>
                                      </p:to>
                                    </p:set>
                                    <p:anim calcmode="lin" valueType="num">
                                      <p:cBhvr>
                                        <p:cTn id="37" dur="500" fill="hold"/>
                                        <p:tgtEl>
                                          <p:spTgt spid="683"/>
                                        </p:tgtEl>
                                        <p:attrNameLst>
                                          <p:attrName>ppt_x</p:attrName>
                                        </p:attrNameLst>
                                      </p:cBhvr>
                                      <p:tavLst>
                                        <p:tav tm="0">
                                          <p:val>
                                            <p:strVal val="#ppt_x"/>
                                          </p:val>
                                        </p:tav>
                                        <p:tav tm="100000">
                                          <p:val>
                                            <p:strVal val="#ppt_x"/>
                                          </p:val>
                                        </p:tav>
                                      </p:tavLst>
                                    </p:anim>
                                    <p:anim calcmode="lin" valueType="num">
                                      <p:cBhvr>
                                        <p:cTn id="38" dur="500" fill="hold"/>
                                        <p:tgtEl>
                                          <p:spTgt spid="683"/>
                                        </p:tgtEl>
                                        <p:attrNameLst>
                                          <p:attrName>ppt_y</p:attrName>
                                        </p:attrNameLst>
                                      </p:cBhvr>
                                      <p:tavLst>
                                        <p:tav tm="0">
                                          <p:val>
                                            <p:strVal val="0-#ppt_h/2"/>
                                          </p:val>
                                        </p:tav>
                                        <p:tav tm="100000">
                                          <p:val>
                                            <p:strVal val="#ppt_y"/>
                                          </p:val>
                                        </p:tav>
                                      </p:tavLst>
                                    </p:anim>
                                  </p:childTnLst>
                                </p:cTn>
                              </p:par>
                            </p:childTnLst>
                          </p:cTn>
                        </p:par>
                        <p:par>
                          <p:cTn id="39" fill="hold">
                            <p:stCondLst>
                              <p:cond delay="3600"/>
                            </p:stCondLst>
                            <p:childTnLst>
                              <p:par>
                                <p:cTn id="40" presetID="22" presetClass="entr" presetSubtype="8" fill="hold" grpId="10" nodeType="afterEffect">
                                  <p:stCondLst>
                                    <p:cond delay="0"/>
                                  </p:stCondLst>
                                  <p:iterate>
                                    <p:tmAbs val="0"/>
                                  </p:iterate>
                                  <p:childTnLst>
                                    <p:set>
                                      <p:cBhvr>
                                        <p:cTn id="41" fill="hold"/>
                                        <p:tgtEl>
                                          <p:spTgt spid="665"/>
                                        </p:tgtEl>
                                        <p:attrNameLst>
                                          <p:attrName>style.visibility</p:attrName>
                                        </p:attrNameLst>
                                      </p:cBhvr>
                                      <p:to>
                                        <p:strVal val="visible"/>
                                      </p:to>
                                    </p:set>
                                    <p:animEffect transition="in" filter="wipe(left)">
                                      <p:cBhvr>
                                        <p:cTn id="42" dur="500"/>
                                        <p:tgtEl>
                                          <p:spTgt spid="665"/>
                                        </p:tgtEl>
                                      </p:cBhvr>
                                    </p:animEffect>
                                  </p:childTnLst>
                                </p:cTn>
                              </p:par>
                            </p:childTnLst>
                          </p:cTn>
                        </p:par>
                        <p:par>
                          <p:cTn id="43" fill="hold">
                            <p:stCondLst>
                              <p:cond delay="4100"/>
                            </p:stCondLst>
                            <p:childTnLst>
                              <p:par>
                                <p:cTn id="44" presetID="22" presetClass="entr" presetSubtype="8" fill="hold" grpId="11" nodeType="afterEffect">
                                  <p:stCondLst>
                                    <p:cond delay="0"/>
                                  </p:stCondLst>
                                  <p:iterate>
                                    <p:tmAbs val="0"/>
                                  </p:iterate>
                                  <p:childTnLst>
                                    <p:set>
                                      <p:cBhvr>
                                        <p:cTn id="45" fill="hold"/>
                                        <p:tgtEl>
                                          <p:spTgt spid="666"/>
                                        </p:tgtEl>
                                        <p:attrNameLst>
                                          <p:attrName>style.visibility</p:attrName>
                                        </p:attrNameLst>
                                      </p:cBhvr>
                                      <p:to>
                                        <p:strVal val="visible"/>
                                      </p:to>
                                    </p:set>
                                    <p:animEffect transition="in" filter="wipe(left)">
                                      <p:cBhvr>
                                        <p:cTn id="46" dur="500"/>
                                        <p:tgtEl>
                                          <p:spTgt spid="666"/>
                                        </p:tgtEl>
                                      </p:cBhvr>
                                    </p:animEffect>
                                  </p:childTnLst>
                                </p:cTn>
                              </p:par>
                            </p:childTnLst>
                          </p:cTn>
                        </p:par>
                        <p:par>
                          <p:cTn id="47" fill="hold">
                            <p:stCondLst>
                              <p:cond delay="4600"/>
                            </p:stCondLst>
                            <p:childTnLst>
                              <p:par>
                                <p:cTn id="48" presetID="2" presetClass="entr" presetSubtype="1" fill="hold" grpId="12" nodeType="afterEffect">
                                  <p:stCondLst>
                                    <p:cond delay="0"/>
                                  </p:stCondLst>
                                  <p:iterate>
                                    <p:tmAbs val="0"/>
                                  </p:iterate>
                                  <p:childTnLst>
                                    <p:set>
                                      <p:cBhvr>
                                        <p:cTn id="49" fill="hold"/>
                                        <p:tgtEl>
                                          <p:spTgt spid="687"/>
                                        </p:tgtEl>
                                        <p:attrNameLst>
                                          <p:attrName>style.visibility</p:attrName>
                                        </p:attrNameLst>
                                      </p:cBhvr>
                                      <p:to>
                                        <p:strVal val="visible"/>
                                      </p:to>
                                    </p:set>
                                    <p:anim calcmode="lin" valueType="num">
                                      <p:cBhvr>
                                        <p:cTn id="50" dur="500" fill="hold"/>
                                        <p:tgtEl>
                                          <p:spTgt spid="687"/>
                                        </p:tgtEl>
                                        <p:attrNameLst>
                                          <p:attrName>ppt_x</p:attrName>
                                        </p:attrNameLst>
                                      </p:cBhvr>
                                      <p:tavLst>
                                        <p:tav tm="0">
                                          <p:val>
                                            <p:strVal val="#ppt_x"/>
                                          </p:val>
                                        </p:tav>
                                        <p:tav tm="100000">
                                          <p:val>
                                            <p:strVal val="#ppt_x"/>
                                          </p:val>
                                        </p:tav>
                                      </p:tavLst>
                                    </p:anim>
                                    <p:anim calcmode="lin" valueType="num">
                                      <p:cBhvr>
                                        <p:cTn id="51" dur="500" fill="hold"/>
                                        <p:tgtEl>
                                          <p:spTgt spid="687"/>
                                        </p:tgtEl>
                                        <p:attrNameLst>
                                          <p:attrName>ppt_y</p:attrName>
                                        </p:attrNameLst>
                                      </p:cBhvr>
                                      <p:tavLst>
                                        <p:tav tm="0">
                                          <p:val>
                                            <p:strVal val="0-#ppt_h/2"/>
                                          </p:val>
                                        </p:tav>
                                        <p:tav tm="100000">
                                          <p:val>
                                            <p:strVal val="#ppt_y"/>
                                          </p:val>
                                        </p:tav>
                                      </p:tavLst>
                                    </p:anim>
                                  </p:childTnLst>
                                </p:cTn>
                              </p:par>
                            </p:childTnLst>
                          </p:cTn>
                        </p:par>
                        <p:par>
                          <p:cTn id="52" fill="hold">
                            <p:stCondLst>
                              <p:cond delay="5100"/>
                            </p:stCondLst>
                            <p:childTnLst>
                              <p:par>
                                <p:cTn id="53" presetID="9" presetClass="entr" fill="hold" grpId="13" nodeType="afterEffect">
                                  <p:stCondLst>
                                    <p:cond delay="0"/>
                                  </p:stCondLst>
                                  <p:iterate>
                                    <p:tmAbs val="0"/>
                                  </p:iterate>
                                  <p:childTnLst>
                                    <p:set>
                                      <p:cBhvr>
                                        <p:cTn id="54" fill="hold"/>
                                        <p:tgtEl>
                                          <p:spTgt spid="684"/>
                                        </p:tgtEl>
                                        <p:attrNameLst>
                                          <p:attrName>style.visibility</p:attrName>
                                        </p:attrNameLst>
                                      </p:cBhvr>
                                      <p:to>
                                        <p:strVal val="visible"/>
                                      </p:to>
                                    </p:set>
                                    <p:animEffect transition="in" filter="dissolve">
                                      <p:cBhvr>
                                        <p:cTn id="55" dur="100"/>
                                        <p:tgtEl>
                                          <p:spTgt spid="684"/>
                                        </p:tgtEl>
                                      </p:cBhvr>
                                    </p:animEffect>
                                  </p:childTnLst>
                                </p:cTn>
                              </p:par>
                            </p:childTnLst>
                          </p:cTn>
                        </p:par>
                        <p:par>
                          <p:cTn id="56" fill="hold">
                            <p:stCondLst>
                              <p:cond delay="5200"/>
                            </p:stCondLst>
                            <p:childTnLst>
                              <p:par>
                                <p:cTn id="57" presetID="22" presetClass="entr" presetSubtype="1" fill="hold" grpId="15" nodeType="afterEffect">
                                  <p:stCondLst>
                                    <p:cond delay="0"/>
                                  </p:stCondLst>
                                  <p:iterate>
                                    <p:tmAbs val="0"/>
                                  </p:iterate>
                                  <p:childTnLst>
                                    <p:set>
                                      <p:cBhvr>
                                        <p:cTn id="58" fill="hold"/>
                                        <p:tgtEl>
                                          <p:spTgt spid="668"/>
                                        </p:tgtEl>
                                        <p:attrNameLst>
                                          <p:attrName>style.visibility</p:attrName>
                                        </p:attrNameLst>
                                      </p:cBhvr>
                                      <p:to>
                                        <p:strVal val="visible"/>
                                      </p:to>
                                    </p:set>
                                    <p:animEffect transition="in" filter="wipe(up)">
                                      <p:cBhvr>
                                        <p:cTn id="59" dur="500"/>
                                        <p:tgtEl>
                                          <p:spTgt spid="668"/>
                                        </p:tgtEl>
                                      </p:cBhvr>
                                    </p:animEffect>
                                  </p:childTnLst>
                                </p:cTn>
                              </p:par>
                            </p:childTnLst>
                          </p:cTn>
                        </p:par>
                        <p:par>
                          <p:cTn id="60" fill="hold">
                            <p:stCondLst>
                              <p:cond delay="5700"/>
                            </p:stCondLst>
                            <p:childTnLst>
                              <p:par>
                                <p:cTn id="61" presetID="22" presetClass="entr" presetSubtype="1" fill="hold" grpId="16" nodeType="afterEffect">
                                  <p:stCondLst>
                                    <p:cond delay="0"/>
                                  </p:stCondLst>
                                  <p:iterate>
                                    <p:tmAbs val="0"/>
                                  </p:iterate>
                                  <p:childTnLst>
                                    <p:set>
                                      <p:cBhvr>
                                        <p:cTn id="62" fill="hold"/>
                                        <p:tgtEl>
                                          <p:spTgt spid="667"/>
                                        </p:tgtEl>
                                        <p:attrNameLst>
                                          <p:attrName>style.visibility</p:attrName>
                                        </p:attrNameLst>
                                      </p:cBhvr>
                                      <p:to>
                                        <p:strVal val="visible"/>
                                      </p:to>
                                    </p:set>
                                    <p:animEffect transition="in" filter="wipe(up)">
                                      <p:cBhvr>
                                        <p:cTn id="63" dur="500"/>
                                        <p:tgtEl>
                                          <p:spTgt spid="667"/>
                                        </p:tgtEl>
                                      </p:cBhvr>
                                    </p:animEffect>
                                  </p:childTnLst>
                                </p:cTn>
                              </p:par>
                            </p:childTnLst>
                          </p:cTn>
                        </p:par>
                        <p:par>
                          <p:cTn id="64" fill="hold">
                            <p:stCondLst>
                              <p:cond delay="6200"/>
                            </p:stCondLst>
                            <p:childTnLst>
                              <p:par>
                                <p:cTn id="65" presetID="2" presetClass="entr" presetSubtype="1" fill="hold" grpId="17" nodeType="afterEffect">
                                  <p:stCondLst>
                                    <p:cond delay="0"/>
                                  </p:stCondLst>
                                  <p:iterate>
                                    <p:tmAbs val="0"/>
                                  </p:iterate>
                                  <p:childTnLst>
                                    <p:set>
                                      <p:cBhvr>
                                        <p:cTn id="66" fill="hold"/>
                                        <p:tgtEl>
                                          <p:spTgt spid="690"/>
                                        </p:tgtEl>
                                        <p:attrNameLst>
                                          <p:attrName>style.visibility</p:attrName>
                                        </p:attrNameLst>
                                      </p:cBhvr>
                                      <p:to>
                                        <p:strVal val="visible"/>
                                      </p:to>
                                    </p:set>
                                    <p:anim calcmode="lin" valueType="num">
                                      <p:cBhvr>
                                        <p:cTn id="67" dur="500" fill="hold"/>
                                        <p:tgtEl>
                                          <p:spTgt spid="690"/>
                                        </p:tgtEl>
                                        <p:attrNameLst>
                                          <p:attrName>ppt_x</p:attrName>
                                        </p:attrNameLst>
                                      </p:cBhvr>
                                      <p:tavLst>
                                        <p:tav tm="0">
                                          <p:val>
                                            <p:strVal val="#ppt_x"/>
                                          </p:val>
                                        </p:tav>
                                        <p:tav tm="100000">
                                          <p:val>
                                            <p:strVal val="#ppt_x"/>
                                          </p:val>
                                        </p:tav>
                                      </p:tavLst>
                                    </p:anim>
                                    <p:anim calcmode="lin" valueType="num">
                                      <p:cBhvr>
                                        <p:cTn id="68" dur="500" fill="hold"/>
                                        <p:tgtEl>
                                          <p:spTgt spid="690"/>
                                        </p:tgtEl>
                                        <p:attrNameLst>
                                          <p:attrName>ppt_y</p:attrName>
                                        </p:attrNameLst>
                                      </p:cBhvr>
                                      <p:tavLst>
                                        <p:tav tm="0">
                                          <p:val>
                                            <p:strVal val="0-#ppt_h/2"/>
                                          </p:val>
                                        </p:tav>
                                        <p:tav tm="100000">
                                          <p:val>
                                            <p:strVal val="#ppt_y"/>
                                          </p:val>
                                        </p:tav>
                                      </p:tavLst>
                                    </p:anim>
                                  </p:childTnLst>
                                </p:cTn>
                              </p:par>
                            </p:childTnLst>
                          </p:cTn>
                        </p:par>
                        <p:par>
                          <p:cTn id="69" fill="hold">
                            <p:stCondLst>
                              <p:cond delay="6700"/>
                            </p:stCondLst>
                            <p:childTnLst>
                              <p:par>
                                <p:cTn id="70" presetID="22" presetClass="entr" presetSubtype="2" fill="hold" grpId="18" nodeType="afterEffect">
                                  <p:stCondLst>
                                    <p:cond delay="0"/>
                                  </p:stCondLst>
                                  <p:iterate>
                                    <p:tmAbs val="0"/>
                                  </p:iterate>
                                  <p:childTnLst>
                                    <p:set>
                                      <p:cBhvr>
                                        <p:cTn id="71" fill="hold"/>
                                        <p:tgtEl>
                                          <p:spTgt spid="663"/>
                                        </p:tgtEl>
                                        <p:attrNameLst>
                                          <p:attrName>style.visibility</p:attrName>
                                        </p:attrNameLst>
                                      </p:cBhvr>
                                      <p:to>
                                        <p:strVal val="visible"/>
                                      </p:to>
                                    </p:set>
                                    <p:animEffect transition="in" filter="wipe(right)">
                                      <p:cBhvr>
                                        <p:cTn id="72" dur="500"/>
                                        <p:tgtEl>
                                          <p:spTgt spid="663"/>
                                        </p:tgtEl>
                                      </p:cBhvr>
                                    </p:animEffect>
                                  </p:childTnLst>
                                </p:cTn>
                              </p:par>
                            </p:childTnLst>
                          </p:cTn>
                        </p:par>
                        <p:par>
                          <p:cTn id="73" fill="hold">
                            <p:stCondLst>
                              <p:cond delay="7200"/>
                            </p:stCondLst>
                            <p:childTnLst>
                              <p:par>
                                <p:cTn id="74" presetID="22" presetClass="entr" presetSubtype="2" fill="hold" grpId="19" nodeType="afterEffect">
                                  <p:stCondLst>
                                    <p:cond delay="0"/>
                                  </p:stCondLst>
                                  <p:iterate>
                                    <p:tmAbs val="0"/>
                                  </p:iterate>
                                  <p:childTnLst>
                                    <p:set>
                                      <p:cBhvr>
                                        <p:cTn id="75" fill="hold"/>
                                        <p:tgtEl>
                                          <p:spTgt spid="664"/>
                                        </p:tgtEl>
                                        <p:attrNameLst>
                                          <p:attrName>style.visibility</p:attrName>
                                        </p:attrNameLst>
                                      </p:cBhvr>
                                      <p:to>
                                        <p:strVal val="visible"/>
                                      </p:to>
                                    </p:set>
                                    <p:animEffect transition="in" filter="wipe(right)">
                                      <p:cBhvr>
                                        <p:cTn id="76" dur="500"/>
                                        <p:tgtEl>
                                          <p:spTgt spid="664"/>
                                        </p:tgtEl>
                                      </p:cBhvr>
                                    </p:animEffect>
                                  </p:childTnLst>
                                </p:cTn>
                              </p:par>
                            </p:childTnLst>
                          </p:cTn>
                        </p:par>
                        <p:par>
                          <p:cTn id="77" fill="hold">
                            <p:stCondLst>
                              <p:cond delay="7700"/>
                            </p:stCondLst>
                            <p:childTnLst>
                              <p:par>
                                <p:cTn id="78" presetID="22" presetClass="entr" presetSubtype="2" fill="hold" grpId="20" nodeType="afterEffect">
                                  <p:stCondLst>
                                    <p:cond delay="0"/>
                                  </p:stCondLst>
                                  <p:iterate>
                                    <p:tmAbs val="0"/>
                                  </p:iterate>
                                  <p:childTnLst>
                                    <p:set>
                                      <p:cBhvr>
                                        <p:cTn id="79" fill="hold"/>
                                        <p:tgtEl>
                                          <p:spTgt spid="676"/>
                                        </p:tgtEl>
                                        <p:attrNameLst>
                                          <p:attrName>style.visibility</p:attrName>
                                        </p:attrNameLst>
                                      </p:cBhvr>
                                      <p:to>
                                        <p:strVal val="visible"/>
                                      </p:to>
                                    </p:set>
                                    <p:animEffect transition="in" filter="wipe(right)">
                                      <p:cBhvr>
                                        <p:cTn id="80" dur="500"/>
                                        <p:tgtEl>
                                          <p:spTgt spid="676"/>
                                        </p:tgtEl>
                                      </p:cBhvr>
                                    </p:animEffect>
                                  </p:childTnLst>
                                </p:cTn>
                              </p:par>
                            </p:childTnLst>
                          </p:cTn>
                        </p:par>
                        <p:par>
                          <p:cTn id="81" fill="hold">
                            <p:stCondLst>
                              <p:cond delay="8200"/>
                            </p:stCondLst>
                            <p:childTnLst>
                              <p:par>
                                <p:cTn id="82" presetID="9" presetClass="entr" fill="hold" grpId="21" nodeType="afterEffect">
                                  <p:stCondLst>
                                    <p:cond delay="0"/>
                                  </p:stCondLst>
                                  <p:iterate>
                                    <p:tmAbs val="0"/>
                                  </p:iterate>
                                  <p:childTnLst>
                                    <p:set>
                                      <p:cBhvr>
                                        <p:cTn id="83" fill="hold"/>
                                        <p:tgtEl>
                                          <p:spTgt spid="691"/>
                                        </p:tgtEl>
                                        <p:attrNameLst>
                                          <p:attrName>style.visibility</p:attrName>
                                        </p:attrNameLst>
                                      </p:cBhvr>
                                      <p:to>
                                        <p:strVal val="visible"/>
                                      </p:to>
                                    </p:set>
                                    <p:animEffect transition="in" filter="dissolve">
                                      <p:cBhvr>
                                        <p:cTn id="84" dur="1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18" animBg="1" advAuto="0"/>
      <p:bldP spid="664" grpId="19" animBg="1" advAuto="0"/>
      <p:bldP spid="665" grpId="10" animBg="1" advAuto="0"/>
      <p:bldP spid="666" grpId="11" animBg="1" advAuto="0"/>
      <p:bldP spid="667" grpId="16" animBg="1" advAuto="0"/>
      <p:bldP spid="668" grpId="15" animBg="1" advAuto="0"/>
      <p:bldP spid="669" grpId="2" animBg="1" advAuto="0"/>
      <p:bldP spid="670" grpId="3" animBg="1" advAuto="0"/>
      <p:bldP spid="671" grpId="8" animBg="1" advAuto="0"/>
      <p:bldP spid="672" grpId="7" animBg="1" advAuto="0"/>
      <p:bldP spid="675" grpId="1" animBg="1" advAuto="0"/>
      <p:bldP spid="676" grpId="20" animBg="1" advAuto="0"/>
      <p:bldP spid="677" grpId="5" animBg="1" advAuto="0"/>
      <p:bldP spid="680" grpId="4" animBg="1" advAuto="0"/>
      <p:bldP spid="683" grpId="9" animBg="1" advAuto="0"/>
      <p:bldP spid="684" grpId="13" animBg="1" advAuto="0"/>
      <p:bldP spid="687" grpId="12" animBg="1" advAuto="0"/>
      <p:bldP spid="690" grpId="17" animBg="1" advAuto="0"/>
      <p:bldP spid="691" grpId="2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圆角矩形 4"/>
          <p:cNvGrpSpPr/>
          <p:nvPr/>
        </p:nvGrpSpPr>
        <p:grpSpPr>
          <a:xfrm>
            <a:off x="6000248" y="1612745"/>
            <a:ext cx="506413" cy="574041"/>
            <a:chOff x="0" y="0"/>
            <a:chExt cx="506412" cy="574040"/>
          </a:xfrm>
        </p:grpSpPr>
        <p:sp>
          <p:nvSpPr>
            <p:cNvPr id="213"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14" name="1"/>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1</a:t>
              </a:r>
            </a:p>
          </p:txBody>
        </p:sp>
      </p:grpSp>
      <p:sp>
        <p:nvSpPr>
          <p:cNvPr id="216" name="矩形 5"/>
          <p:cNvSpPr txBox="1"/>
          <p:nvPr/>
        </p:nvSpPr>
        <p:spPr>
          <a:xfrm>
            <a:off x="6850781" y="1707717"/>
            <a:ext cx="561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绪论</a:t>
            </a:r>
          </a:p>
        </p:txBody>
      </p:sp>
      <p:grpSp>
        <p:nvGrpSpPr>
          <p:cNvPr id="219" name="圆角矩形 6"/>
          <p:cNvGrpSpPr/>
          <p:nvPr/>
        </p:nvGrpSpPr>
        <p:grpSpPr>
          <a:xfrm>
            <a:off x="6000248" y="2366807"/>
            <a:ext cx="506413" cy="574041"/>
            <a:chOff x="0" y="0"/>
            <a:chExt cx="506412" cy="574040"/>
          </a:xfrm>
        </p:grpSpPr>
        <p:sp>
          <p:nvSpPr>
            <p:cNvPr id="217"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18" name="2"/>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sp>
        <p:nvSpPr>
          <p:cNvPr id="220" name="矩形 7"/>
          <p:cNvSpPr txBox="1"/>
          <p:nvPr/>
        </p:nvSpPr>
        <p:spPr>
          <a:xfrm>
            <a:off x="6856362" y="2460707"/>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研究方法与思路</a:t>
            </a:r>
          </a:p>
        </p:txBody>
      </p:sp>
      <p:grpSp>
        <p:nvGrpSpPr>
          <p:cNvPr id="223" name="圆角矩形 8"/>
          <p:cNvGrpSpPr/>
          <p:nvPr/>
        </p:nvGrpSpPr>
        <p:grpSpPr>
          <a:xfrm>
            <a:off x="6000248" y="3120870"/>
            <a:ext cx="506413" cy="574041"/>
            <a:chOff x="0" y="0"/>
            <a:chExt cx="506412" cy="574040"/>
          </a:xfrm>
        </p:grpSpPr>
        <p:sp>
          <p:nvSpPr>
            <p:cNvPr id="221"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22" name="3"/>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224" name="矩形 9"/>
          <p:cNvSpPr txBox="1"/>
          <p:nvPr/>
        </p:nvSpPr>
        <p:spPr>
          <a:xfrm>
            <a:off x="6858595" y="3223223"/>
            <a:ext cx="2161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关键技术与实践难点</a:t>
            </a:r>
          </a:p>
        </p:txBody>
      </p:sp>
      <p:grpSp>
        <p:nvGrpSpPr>
          <p:cNvPr id="227" name="圆角矩形 10"/>
          <p:cNvGrpSpPr/>
          <p:nvPr/>
        </p:nvGrpSpPr>
        <p:grpSpPr>
          <a:xfrm>
            <a:off x="6000248" y="3874932"/>
            <a:ext cx="506413" cy="574041"/>
            <a:chOff x="0" y="0"/>
            <a:chExt cx="506412" cy="574040"/>
          </a:xfrm>
        </p:grpSpPr>
        <p:sp>
          <p:nvSpPr>
            <p:cNvPr id="225"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26" name="4"/>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4</a:t>
              </a:r>
            </a:p>
          </p:txBody>
        </p:sp>
      </p:grpSp>
      <p:sp>
        <p:nvSpPr>
          <p:cNvPr id="228" name="矩形 11"/>
          <p:cNvSpPr txBox="1"/>
          <p:nvPr/>
        </p:nvSpPr>
        <p:spPr>
          <a:xfrm>
            <a:off x="6856362" y="3985740"/>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研究成果与应用</a:t>
            </a:r>
          </a:p>
        </p:txBody>
      </p:sp>
      <p:grpSp>
        <p:nvGrpSpPr>
          <p:cNvPr id="231" name="圆角矩形 12"/>
          <p:cNvGrpSpPr/>
          <p:nvPr/>
        </p:nvGrpSpPr>
        <p:grpSpPr>
          <a:xfrm>
            <a:off x="6000248" y="4628994"/>
            <a:ext cx="506413" cy="574041"/>
            <a:chOff x="0" y="0"/>
            <a:chExt cx="506412" cy="574040"/>
          </a:xfrm>
        </p:grpSpPr>
        <p:sp>
          <p:nvSpPr>
            <p:cNvPr id="229"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30" name="5"/>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5</a:t>
              </a:r>
            </a:p>
          </p:txBody>
        </p:sp>
      </p:grpSp>
      <p:sp>
        <p:nvSpPr>
          <p:cNvPr id="232" name="矩形 13"/>
          <p:cNvSpPr txBox="1"/>
          <p:nvPr/>
        </p:nvSpPr>
        <p:spPr>
          <a:xfrm>
            <a:off x="6853013" y="4731348"/>
            <a:ext cx="1018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论文总结</a:t>
            </a:r>
          </a:p>
        </p:txBody>
      </p:sp>
      <p:grpSp>
        <p:nvGrpSpPr>
          <p:cNvPr id="235" name="矩形 33"/>
          <p:cNvGrpSpPr/>
          <p:nvPr/>
        </p:nvGrpSpPr>
        <p:grpSpPr>
          <a:xfrm>
            <a:off x="0" y="0"/>
            <a:ext cx="3721100" cy="6858000"/>
            <a:chOff x="0" y="0"/>
            <a:chExt cx="3721100" cy="6858000"/>
          </a:xfrm>
        </p:grpSpPr>
        <p:sp>
          <p:nvSpPr>
            <p:cNvPr id="233" name="矩形"/>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234" name="文本"/>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236" name="矩形 34"/>
          <p:cNvSpPr txBox="1"/>
          <p:nvPr/>
        </p:nvSpPr>
        <p:spPr>
          <a:xfrm>
            <a:off x="1073628" y="1308115"/>
            <a:ext cx="2013420"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t>目 录</a:t>
            </a:r>
          </a:p>
        </p:txBody>
      </p:sp>
      <p:sp>
        <p:nvSpPr>
          <p:cNvPr id="237" name="矩形 35"/>
          <p:cNvSpPr txBox="1"/>
          <p:nvPr/>
        </p:nvSpPr>
        <p:spPr>
          <a:xfrm>
            <a:off x="1305756" y="2593370"/>
            <a:ext cx="1549163"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t>Contents</a:t>
            </a:r>
          </a:p>
        </p:txBody>
      </p:sp>
      <p:grpSp>
        <p:nvGrpSpPr>
          <p:cNvPr id="240" name="组合 14"/>
          <p:cNvGrpSpPr/>
          <p:nvPr/>
        </p:nvGrpSpPr>
        <p:grpSpPr>
          <a:xfrm>
            <a:off x="4773895" y="1515969"/>
            <a:ext cx="703580" cy="703580"/>
            <a:chOff x="0" y="0"/>
            <a:chExt cx="703578" cy="703578"/>
          </a:xfrm>
        </p:grpSpPr>
        <p:sp>
          <p:nvSpPr>
            <p:cNvPr id="238" name="泪滴形 15"/>
            <p:cNvSpPr/>
            <p:nvPr/>
          </p:nvSpPr>
          <p:spPr>
            <a:xfrm rot="8247616">
              <a:off x="102807" y="102807"/>
              <a:ext cx="497965" cy="4979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062AC"/>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9" name="椭圆 16"/>
            <p:cNvSpPr/>
            <p:nvPr/>
          </p:nvSpPr>
          <p:spPr>
            <a:xfrm>
              <a:off x="150556" y="147060"/>
              <a:ext cx="398631" cy="398631"/>
            </a:xfrm>
            <a:prstGeom prst="ellipse">
              <a:avLst/>
            </a:prstGeom>
            <a:solidFill>
              <a:srgbClr val="FFFFFF"/>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15"/>
                                        </p:tgtEl>
                                        <p:attrNameLst>
                                          <p:attrName>style.visibility</p:attrName>
                                        </p:attrNameLst>
                                      </p:cBhvr>
                                      <p:to>
                                        <p:strVal val="visible"/>
                                      </p:to>
                                    </p:set>
                                    <p:animEffect transition="in" filter="dissolve">
                                      <p:cBhvr>
                                        <p:cTn id="7" dur="1000"/>
                                        <p:tgtEl>
                                          <p:spTgt spid="215"/>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37369 -0.041213" pathEditMode="relative">
                                      <p:cBhvr>
                                        <p:cTn id="10" dur="700" fill="hold"/>
                                        <p:tgtEl>
                                          <p:spTgt spid="215"/>
                                        </p:tgtEl>
                                        <p:attrNameLst>
                                          <p:attrName>ppt_x</p:attrName>
                                          <p:attrName>ppt_y</p:attrName>
                                        </p:attrNameLst>
                                      </p:cBhvr>
                                    </p:animMotion>
                                  </p:childTnLst>
                                </p:cTn>
                              </p:par>
                            </p:childTnLst>
                          </p:cTn>
                        </p:par>
                        <p:par>
                          <p:cTn id="11" fill="hold">
                            <p:stCondLst>
                              <p:cond delay="700"/>
                            </p:stCondLst>
                            <p:childTnLst>
                              <p:par>
                                <p:cTn id="12" presetID="22" presetClass="entr" presetSubtype="8" fill="hold" grpId="3" nodeType="afterEffect">
                                  <p:stCondLst>
                                    <p:cond delay="250"/>
                                  </p:stCondLst>
                                  <p:iterate>
                                    <p:tmAbs val="0"/>
                                  </p:iterate>
                                  <p:childTnLst>
                                    <p:set>
                                      <p:cBhvr>
                                        <p:cTn id="13" fill="hold"/>
                                        <p:tgtEl>
                                          <p:spTgt spid="216"/>
                                        </p:tgtEl>
                                        <p:attrNameLst>
                                          <p:attrName>style.visibility</p:attrName>
                                        </p:attrNameLst>
                                      </p:cBhvr>
                                      <p:to>
                                        <p:strVal val="visible"/>
                                      </p:to>
                                    </p:set>
                                    <p:animEffect transition="in" filter="wipe(left)">
                                      <p:cBhvr>
                                        <p:cTn id="14" dur="500"/>
                                        <p:tgtEl>
                                          <p:spTgt spid="216"/>
                                        </p:tgtEl>
                                      </p:cBhvr>
                                    </p:animEffect>
                                  </p:childTnLst>
                                </p:cTn>
                              </p:par>
                            </p:childTnLst>
                          </p:cTn>
                        </p:par>
                        <p:par>
                          <p:cTn id="15" fill="hold">
                            <p:stCondLst>
                              <p:cond delay="1450"/>
                            </p:stCondLst>
                            <p:childTnLst>
                              <p:par>
                                <p:cTn id="16" presetID="9" presetClass="entr" fill="hold" grpId="4" nodeType="afterEffect">
                                  <p:stCondLst>
                                    <p:cond delay="250"/>
                                  </p:stCondLst>
                                  <p:iterate>
                                    <p:tmAbs val="0"/>
                                  </p:iterate>
                                  <p:childTnLst>
                                    <p:set>
                                      <p:cBhvr>
                                        <p:cTn id="17" fill="hold"/>
                                        <p:tgtEl>
                                          <p:spTgt spid="219"/>
                                        </p:tgtEl>
                                        <p:attrNameLst>
                                          <p:attrName>style.visibility</p:attrName>
                                        </p:attrNameLst>
                                      </p:cBhvr>
                                      <p:to>
                                        <p:strVal val="visible"/>
                                      </p:to>
                                    </p:set>
                                    <p:animEffect transition="in" filter="dissolve">
                                      <p:cBhvr>
                                        <p:cTn id="18" dur="1000"/>
                                        <p:tgtEl>
                                          <p:spTgt spid="219"/>
                                        </p:tgtEl>
                                      </p:cBhvr>
                                    </p:animEffect>
                                  </p:childTnLst>
                                </p:cTn>
                              </p:par>
                            </p:childTnLst>
                          </p:cTn>
                        </p:par>
                        <p:par>
                          <p:cTn id="19" fill="hold">
                            <p:stCondLst>
                              <p:cond delay="0"/>
                            </p:stCondLst>
                            <p:childTnLst>
                              <p:par>
                                <p:cTn id="20" presetID="-1" presetClass="path" presetSubtype="0" accel="50000" decel="50000" fill="hold" nodeType="afterEffect">
                                  <p:stCondLst>
                                    <p:cond delay="250"/>
                                  </p:stCondLst>
                                  <p:childTnLst>
                                    <p:animMotion origin="layout" path="M 0.000000 0.000000 L 0.037369 -0.041197" pathEditMode="relative">
                                      <p:cBhvr>
                                        <p:cTn id="21" dur="700" fill="hold"/>
                                        <p:tgtEl>
                                          <p:spTgt spid="219"/>
                                        </p:tgtEl>
                                        <p:attrNameLst>
                                          <p:attrName>ppt_x</p:attrName>
                                          <p:attrName>ppt_y</p:attrName>
                                        </p:attrNameLst>
                                      </p:cBhvr>
                                    </p:animMotion>
                                  </p:childTnLst>
                                </p:cTn>
                              </p:par>
                            </p:childTnLst>
                          </p:cTn>
                        </p:par>
                        <p:par>
                          <p:cTn id="22" fill="hold">
                            <p:stCondLst>
                              <p:cond delay="950"/>
                            </p:stCondLst>
                            <p:childTnLst>
                              <p:par>
                                <p:cTn id="23" presetID="22" presetClass="entr" presetSubtype="8" fill="hold" grpId="6" nodeType="afterEffect">
                                  <p:stCondLst>
                                    <p:cond delay="500"/>
                                  </p:stCondLst>
                                  <p:iterate>
                                    <p:tmAbs val="0"/>
                                  </p:iterate>
                                  <p:childTnLst>
                                    <p:set>
                                      <p:cBhvr>
                                        <p:cTn id="24" fill="hold"/>
                                        <p:tgtEl>
                                          <p:spTgt spid="220"/>
                                        </p:tgtEl>
                                        <p:attrNameLst>
                                          <p:attrName>style.visibility</p:attrName>
                                        </p:attrNameLst>
                                      </p:cBhvr>
                                      <p:to>
                                        <p:strVal val="visible"/>
                                      </p:to>
                                    </p:set>
                                    <p:animEffect transition="in" filter="wipe(left)">
                                      <p:cBhvr>
                                        <p:cTn id="25" dur="500"/>
                                        <p:tgtEl>
                                          <p:spTgt spid="220"/>
                                        </p:tgtEl>
                                      </p:cBhvr>
                                    </p:animEffect>
                                  </p:childTnLst>
                                </p:cTn>
                              </p:par>
                            </p:childTnLst>
                          </p:cTn>
                        </p:par>
                        <p:par>
                          <p:cTn id="26" fill="hold">
                            <p:stCondLst>
                              <p:cond delay="1950"/>
                            </p:stCondLst>
                            <p:childTnLst>
                              <p:par>
                                <p:cTn id="27" presetID="9" presetClass="entr" fill="hold" grpId="7" nodeType="afterEffect">
                                  <p:stCondLst>
                                    <p:cond delay="500"/>
                                  </p:stCondLst>
                                  <p:iterate>
                                    <p:tmAbs val="0"/>
                                  </p:iterate>
                                  <p:childTnLst>
                                    <p:set>
                                      <p:cBhvr>
                                        <p:cTn id="28" fill="hold"/>
                                        <p:tgtEl>
                                          <p:spTgt spid="223"/>
                                        </p:tgtEl>
                                        <p:attrNameLst>
                                          <p:attrName>style.visibility</p:attrName>
                                        </p:attrNameLst>
                                      </p:cBhvr>
                                      <p:to>
                                        <p:strVal val="visible"/>
                                      </p:to>
                                    </p:set>
                                    <p:animEffect transition="in" filter="dissolve">
                                      <p:cBhvr>
                                        <p:cTn id="29" dur="1000"/>
                                        <p:tgtEl>
                                          <p:spTgt spid="223"/>
                                        </p:tgtEl>
                                      </p:cBhvr>
                                    </p:animEffect>
                                  </p:childTnLst>
                                </p:cTn>
                              </p:par>
                            </p:childTnLst>
                          </p:cTn>
                        </p:par>
                        <p:par>
                          <p:cTn id="30" fill="hold">
                            <p:stCondLst>
                              <p:cond delay="0"/>
                            </p:stCondLst>
                            <p:childTnLst>
                              <p:par>
                                <p:cTn id="31" presetID="-1" presetClass="path" presetSubtype="0" accel="50000" decel="50000" fill="hold" nodeType="afterEffect">
                                  <p:stCondLst>
                                    <p:cond delay="500"/>
                                  </p:stCondLst>
                                  <p:childTnLst>
                                    <p:animMotion origin="layout" path="M 0.000000 0.000000 L 0.037369 -0.041201" pathEditMode="relative">
                                      <p:cBhvr>
                                        <p:cTn id="32" dur="700" fill="hold"/>
                                        <p:tgtEl>
                                          <p:spTgt spid="223"/>
                                        </p:tgtEl>
                                        <p:attrNameLst>
                                          <p:attrName>ppt_x</p:attrName>
                                          <p:attrName>ppt_y</p:attrName>
                                        </p:attrNameLst>
                                      </p:cBhvr>
                                    </p:animMotion>
                                  </p:childTnLst>
                                </p:cTn>
                              </p:par>
                            </p:childTnLst>
                          </p:cTn>
                        </p:par>
                        <p:par>
                          <p:cTn id="33" fill="hold">
                            <p:stCondLst>
                              <p:cond delay="1200"/>
                            </p:stCondLst>
                            <p:childTnLst>
                              <p:par>
                                <p:cTn id="34" presetID="22" presetClass="entr" presetSubtype="8" fill="hold" grpId="9" nodeType="afterEffect">
                                  <p:stCondLst>
                                    <p:cond delay="750"/>
                                  </p:stCondLst>
                                  <p:iterate>
                                    <p:tmAbs val="0"/>
                                  </p:iterate>
                                  <p:childTnLst>
                                    <p:set>
                                      <p:cBhvr>
                                        <p:cTn id="35" fill="hold"/>
                                        <p:tgtEl>
                                          <p:spTgt spid="224"/>
                                        </p:tgtEl>
                                        <p:attrNameLst>
                                          <p:attrName>style.visibility</p:attrName>
                                        </p:attrNameLst>
                                      </p:cBhvr>
                                      <p:to>
                                        <p:strVal val="visible"/>
                                      </p:to>
                                    </p:set>
                                    <p:animEffect transition="in" filter="wipe(left)">
                                      <p:cBhvr>
                                        <p:cTn id="36" dur="500"/>
                                        <p:tgtEl>
                                          <p:spTgt spid="224"/>
                                        </p:tgtEl>
                                      </p:cBhvr>
                                    </p:animEffect>
                                  </p:childTnLst>
                                </p:cTn>
                              </p:par>
                            </p:childTnLst>
                          </p:cTn>
                        </p:par>
                        <p:par>
                          <p:cTn id="37" fill="hold">
                            <p:stCondLst>
                              <p:cond delay="2450"/>
                            </p:stCondLst>
                            <p:childTnLst>
                              <p:par>
                                <p:cTn id="38" presetID="9" presetClass="entr" fill="hold" grpId="10" nodeType="afterEffect">
                                  <p:stCondLst>
                                    <p:cond delay="750"/>
                                  </p:stCondLst>
                                  <p:iterate>
                                    <p:tmAbs val="0"/>
                                  </p:iterate>
                                  <p:childTnLst>
                                    <p:set>
                                      <p:cBhvr>
                                        <p:cTn id="39" fill="hold"/>
                                        <p:tgtEl>
                                          <p:spTgt spid="227"/>
                                        </p:tgtEl>
                                        <p:attrNameLst>
                                          <p:attrName>style.visibility</p:attrName>
                                        </p:attrNameLst>
                                      </p:cBhvr>
                                      <p:to>
                                        <p:strVal val="visible"/>
                                      </p:to>
                                    </p:set>
                                    <p:animEffect transition="in" filter="dissolve">
                                      <p:cBhvr>
                                        <p:cTn id="40" dur="1000"/>
                                        <p:tgtEl>
                                          <p:spTgt spid="227"/>
                                        </p:tgtEl>
                                      </p:cBhvr>
                                    </p:animEffect>
                                  </p:childTnLst>
                                </p:cTn>
                              </p:par>
                            </p:childTnLst>
                          </p:cTn>
                        </p:par>
                        <p:par>
                          <p:cTn id="41" fill="hold">
                            <p:stCondLst>
                              <p:cond delay="0"/>
                            </p:stCondLst>
                            <p:childTnLst>
                              <p:par>
                                <p:cTn id="42" presetID="-1" presetClass="path" presetSubtype="0" accel="50000" decel="50000" fill="hold" nodeType="afterEffect">
                                  <p:stCondLst>
                                    <p:cond delay="750"/>
                                  </p:stCondLst>
                                  <p:childTnLst>
                                    <p:animMotion origin="layout" path="M 0.000000 0.000000 L 0.037369 -0.041214" pathEditMode="relative">
                                      <p:cBhvr>
                                        <p:cTn id="43" dur="700" fill="hold"/>
                                        <p:tgtEl>
                                          <p:spTgt spid="227"/>
                                        </p:tgtEl>
                                        <p:attrNameLst>
                                          <p:attrName>ppt_x</p:attrName>
                                          <p:attrName>ppt_y</p:attrName>
                                        </p:attrNameLst>
                                      </p:cBhvr>
                                    </p:animMotion>
                                  </p:childTnLst>
                                </p:cTn>
                              </p:par>
                            </p:childTnLst>
                          </p:cTn>
                        </p:par>
                        <p:par>
                          <p:cTn id="44" fill="hold">
                            <p:stCondLst>
                              <p:cond delay="1450"/>
                            </p:stCondLst>
                            <p:childTnLst>
                              <p:par>
                                <p:cTn id="45" presetID="22" presetClass="entr" presetSubtype="8" fill="hold" grpId="12" nodeType="afterEffect">
                                  <p:stCondLst>
                                    <p:cond delay="1000"/>
                                  </p:stCondLst>
                                  <p:iterate>
                                    <p:tmAbs val="0"/>
                                  </p:iterate>
                                  <p:childTnLst>
                                    <p:set>
                                      <p:cBhvr>
                                        <p:cTn id="46" fill="hold"/>
                                        <p:tgtEl>
                                          <p:spTgt spid="228"/>
                                        </p:tgtEl>
                                        <p:attrNameLst>
                                          <p:attrName>style.visibility</p:attrName>
                                        </p:attrNameLst>
                                      </p:cBhvr>
                                      <p:to>
                                        <p:strVal val="visible"/>
                                      </p:to>
                                    </p:set>
                                    <p:animEffect transition="in" filter="wipe(left)">
                                      <p:cBhvr>
                                        <p:cTn id="47" dur="500"/>
                                        <p:tgtEl>
                                          <p:spTgt spid="228"/>
                                        </p:tgtEl>
                                      </p:cBhvr>
                                    </p:animEffect>
                                  </p:childTnLst>
                                </p:cTn>
                              </p:par>
                            </p:childTnLst>
                          </p:cTn>
                        </p:par>
                        <p:par>
                          <p:cTn id="48" fill="hold">
                            <p:stCondLst>
                              <p:cond delay="2950"/>
                            </p:stCondLst>
                            <p:childTnLst>
                              <p:par>
                                <p:cTn id="49" presetID="9" presetClass="entr" fill="hold" grpId="13" nodeType="afterEffect">
                                  <p:stCondLst>
                                    <p:cond delay="1000"/>
                                  </p:stCondLst>
                                  <p:iterate>
                                    <p:tmAbs val="0"/>
                                  </p:iterate>
                                  <p:childTnLst>
                                    <p:set>
                                      <p:cBhvr>
                                        <p:cTn id="50" fill="hold"/>
                                        <p:tgtEl>
                                          <p:spTgt spid="231"/>
                                        </p:tgtEl>
                                        <p:attrNameLst>
                                          <p:attrName>style.visibility</p:attrName>
                                        </p:attrNameLst>
                                      </p:cBhvr>
                                      <p:to>
                                        <p:strVal val="visible"/>
                                      </p:to>
                                    </p:set>
                                    <p:animEffect transition="in" filter="dissolve">
                                      <p:cBhvr>
                                        <p:cTn id="51" dur="1000"/>
                                        <p:tgtEl>
                                          <p:spTgt spid="231"/>
                                        </p:tgtEl>
                                      </p:cBhvr>
                                    </p:animEffect>
                                  </p:childTnLst>
                                </p:cTn>
                              </p:par>
                            </p:childTnLst>
                          </p:cTn>
                        </p:par>
                        <p:par>
                          <p:cTn id="52" fill="hold">
                            <p:stCondLst>
                              <p:cond delay="0"/>
                            </p:stCondLst>
                            <p:childTnLst>
                              <p:par>
                                <p:cTn id="53" presetID="-1" presetClass="path" presetSubtype="0" accel="50000" decel="50000" fill="hold" nodeType="afterEffect">
                                  <p:stCondLst>
                                    <p:cond delay="1000"/>
                                  </p:stCondLst>
                                  <p:childTnLst>
                                    <p:animMotion origin="layout" path="M 0.000000 0.000000 L 0.037369 -0.041198" pathEditMode="relative">
                                      <p:cBhvr>
                                        <p:cTn id="54" dur="700" fill="hold"/>
                                        <p:tgtEl>
                                          <p:spTgt spid="231"/>
                                        </p:tgtEl>
                                        <p:attrNameLst>
                                          <p:attrName>ppt_x</p:attrName>
                                          <p:attrName>ppt_y</p:attrName>
                                        </p:attrNameLst>
                                      </p:cBhvr>
                                    </p:animMotion>
                                  </p:childTnLst>
                                </p:cTn>
                              </p:par>
                            </p:childTnLst>
                          </p:cTn>
                        </p:par>
                        <p:par>
                          <p:cTn id="55" fill="hold">
                            <p:stCondLst>
                              <p:cond delay="1700"/>
                            </p:stCondLst>
                            <p:childTnLst>
                              <p:par>
                                <p:cTn id="56" presetID="22" presetClass="entr" presetSubtype="8" fill="hold" grpId="15" nodeType="afterEffect">
                                  <p:stCondLst>
                                    <p:cond delay="1250"/>
                                  </p:stCondLst>
                                  <p:iterate>
                                    <p:tmAbs val="0"/>
                                  </p:iterate>
                                  <p:childTnLst>
                                    <p:set>
                                      <p:cBhvr>
                                        <p:cTn id="57" fill="hold"/>
                                        <p:tgtEl>
                                          <p:spTgt spid="232"/>
                                        </p:tgtEl>
                                        <p:attrNameLst>
                                          <p:attrName>style.visibility</p:attrName>
                                        </p:attrNameLst>
                                      </p:cBhvr>
                                      <p:to>
                                        <p:strVal val="visible"/>
                                      </p:to>
                                    </p:set>
                                    <p:animEffect transition="in" filter="wipe(left)">
                                      <p:cBhvr>
                                        <p:cTn id="58" dur="500"/>
                                        <p:tgtEl>
                                          <p:spTgt spid="23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16" nodeType="clickEffect">
                                  <p:stCondLst>
                                    <p:cond delay="0"/>
                                  </p:stCondLst>
                                  <p:iterate>
                                    <p:tmAbs val="0"/>
                                  </p:iterate>
                                  <p:childTnLst>
                                    <p:set>
                                      <p:cBhvr>
                                        <p:cTn id="62" fill="hold"/>
                                        <p:tgtEl>
                                          <p:spTgt spid="240"/>
                                        </p:tgtEl>
                                        <p:attrNameLst>
                                          <p:attrName>style.visibility</p:attrName>
                                        </p:attrNameLst>
                                      </p:cBhvr>
                                      <p:to>
                                        <p:strVal val="visible"/>
                                      </p:to>
                                    </p:set>
                                    <p:anim calcmode="lin" valueType="num">
                                      <p:cBhvr>
                                        <p:cTn id="63" dur="500" fill="hold"/>
                                        <p:tgtEl>
                                          <p:spTgt spid="240"/>
                                        </p:tgtEl>
                                        <p:attrNameLst>
                                          <p:attrName>ppt_x</p:attrName>
                                        </p:attrNameLst>
                                      </p:cBhvr>
                                      <p:tavLst>
                                        <p:tav tm="0">
                                          <p:val>
                                            <p:strVal val="#ppt_x"/>
                                          </p:val>
                                        </p:tav>
                                        <p:tav tm="100000">
                                          <p:val>
                                            <p:strVal val="#ppt_x"/>
                                          </p:val>
                                        </p:tav>
                                      </p:tavLst>
                                    </p:anim>
                                    <p:anim calcmode="lin" valueType="num">
                                      <p:cBhvr>
                                        <p:cTn id="64" dur="500" fill="hold"/>
                                        <p:tgtEl>
                                          <p:spTgt spid="2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1" animBg="1" advAuto="0"/>
      <p:bldP spid="216" grpId="3" animBg="1" advAuto="0"/>
      <p:bldP spid="219" grpId="4" animBg="1" advAuto="0"/>
      <p:bldP spid="220" grpId="6" animBg="1" advAuto="0"/>
      <p:bldP spid="223" grpId="7" animBg="1" advAuto="0"/>
      <p:bldP spid="224" grpId="9" animBg="1" advAuto="0"/>
      <p:bldP spid="227" grpId="10" animBg="1" advAuto="0"/>
      <p:bldP spid="228" grpId="12" animBg="1" advAuto="0"/>
      <p:bldP spid="231" grpId="13" animBg="1" advAuto="0"/>
      <p:bldP spid="232" grpId="15" animBg="1" advAuto="0"/>
      <p:bldP spid="240" grpId="1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694" name="矩形 25"/>
          <p:cNvSpPr/>
          <p:nvPr/>
        </p:nvSpPr>
        <p:spPr>
          <a:xfrm>
            <a:off x="2900030" y="2105168"/>
            <a:ext cx="1488641" cy="1483917"/>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grpSp>
        <p:nvGrpSpPr>
          <p:cNvPr id="697" name="矩形 26"/>
          <p:cNvGrpSpPr/>
          <p:nvPr/>
        </p:nvGrpSpPr>
        <p:grpSpPr>
          <a:xfrm>
            <a:off x="2900030" y="3589084"/>
            <a:ext cx="1488641" cy="890350"/>
            <a:chOff x="0" y="0"/>
            <a:chExt cx="1488640" cy="890349"/>
          </a:xfrm>
        </p:grpSpPr>
        <p:sp>
          <p:nvSpPr>
            <p:cNvPr id="695" name="矩形"/>
            <p:cNvSpPr/>
            <p:nvPr/>
          </p:nvSpPr>
          <p:spPr>
            <a:xfrm>
              <a:off x="-1" y="-1"/>
              <a:ext cx="1488642" cy="890351"/>
            </a:xfrm>
            <a:prstGeom prst="rect">
              <a:avLst/>
            </a:prstGeom>
            <a:solidFill>
              <a:srgbClr val="0062AC"/>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696" name="点击添加标题…"/>
            <p:cNvSpPr txBox="1"/>
            <p:nvPr/>
          </p:nvSpPr>
          <p:spPr>
            <a:xfrm>
              <a:off x="-1" y="128014"/>
              <a:ext cx="1488642" cy="634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p>
              <a:pPr algn="ctr">
                <a:defRPr sz="1600">
                  <a:solidFill>
                    <a:srgbClr val="FFFFFF"/>
                  </a:solidFill>
                  <a:latin typeface="微软雅黑"/>
                  <a:ea typeface="微软雅黑"/>
                  <a:cs typeface="微软雅黑"/>
                  <a:sym typeface="微软雅黑"/>
                </a:defRPr>
              </a:pPr>
              <a:r>
                <a:t>点击添加标题</a:t>
              </a:r>
            </a:p>
            <a:p>
              <a:pPr algn="ctr">
                <a:defRPr sz="1600">
                  <a:solidFill>
                    <a:srgbClr val="FFFFFF"/>
                  </a:solidFill>
                  <a:latin typeface="微软雅黑"/>
                  <a:ea typeface="微软雅黑"/>
                  <a:cs typeface="微软雅黑"/>
                  <a:sym typeface="微软雅黑"/>
                </a:defRPr>
              </a:pPr>
              <a:r>
                <a:t>点击添加标题</a:t>
              </a:r>
            </a:p>
          </p:txBody>
        </p:sp>
      </p:grpSp>
      <p:sp>
        <p:nvSpPr>
          <p:cNvPr id="698" name="矩形 27"/>
          <p:cNvSpPr/>
          <p:nvPr/>
        </p:nvSpPr>
        <p:spPr>
          <a:xfrm>
            <a:off x="4582193" y="2105168"/>
            <a:ext cx="1488641" cy="1483917"/>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grpSp>
        <p:nvGrpSpPr>
          <p:cNvPr id="701" name="矩形 28"/>
          <p:cNvGrpSpPr/>
          <p:nvPr/>
        </p:nvGrpSpPr>
        <p:grpSpPr>
          <a:xfrm>
            <a:off x="4582193" y="3589084"/>
            <a:ext cx="1488641" cy="890350"/>
            <a:chOff x="0" y="0"/>
            <a:chExt cx="1488640" cy="890349"/>
          </a:xfrm>
        </p:grpSpPr>
        <p:sp>
          <p:nvSpPr>
            <p:cNvPr id="699" name="矩形"/>
            <p:cNvSpPr/>
            <p:nvPr/>
          </p:nvSpPr>
          <p:spPr>
            <a:xfrm>
              <a:off x="-1" y="-1"/>
              <a:ext cx="1488642" cy="890351"/>
            </a:xfrm>
            <a:prstGeom prst="rect">
              <a:avLst/>
            </a:prstGeom>
            <a:solidFill>
              <a:srgbClr val="0062AC"/>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700" name="点击添加标题…"/>
            <p:cNvSpPr txBox="1"/>
            <p:nvPr/>
          </p:nvSpPr>
          <p:spPr>
            <a:xfrm>
              <a:off x="-1" y="128014"/>
              <a:ext cx="1488642" cy="634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p>
              <a:pPr algn="ctr">
                <a:defRPr sz="1600">
                  <a:solidFill>
                    <a:srgbClr val="FFFFFF"/>
                  </a:solidFill>
                  <a:latin typeface="微软雅黑"/>
                  <a:ea typeface="微软雅黑"/>
                  <a:cs typeface="微软雅黑"/>
                  <a:sym typeface="微软雅黑"/>
                </a:defRPr>
              </a:pPr>
              <a:r>
                <a:t>点击添加标题</a:t>
              </a:r>
            </a:p>
            <a:p>
              <a:pPr algn="ctr">
                <a:defRPr sz="1600">
                  <a:solidFill>
                    <a:srgbClr val="FFFFFF"/>
                  </a:solidFill>
                  <a:latin typeface="微软雅黑"/>
                  <a:ea typeface="微软雅黑"/>
                  <a:cs typeface="微软雅黑"/>
                  <a:sym typeface="微软雅黑"/>
                </a:defRPr>
              </a:pPr>
              <a:r>
                <a:t>点击添加标题</a:t>
              </a:r>
            </a:p>
          </p:txBody>
        </p:sp>
      </p:grpSp>
      <p:sp>
        <p:nvSpPr>
          <p:cNvPr id="702" name="矩形 29"/>
          <p:cNvSpPr/>
          <p:nvPr/>
        </p:nvSpPr>
        <p:spPr>
          <a:xfrm>
            <a:off x="6264357" y="2105168"/>
            <a:ext cx="1488641" cy="1483917"/>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grpSp>
        <p:nvGrpSpPr>
          <p:cNvPr id="705" name="矩形 30"/>
          <p:cNvGrpSpPr/>
          <p:nvPr/>
        </p:nvGrpSpPr>
        <p:grpSpPr>
          <a:xfrm>
            <a:off x="6264357" y="3589084"/>
            <a:ext cx="1488641" cy="890350"/>
            <a:chOff x="0" y="0"/>
            <a:chExt cx="1488640" cy="890349"/>
          </a:xfrm>
        </p:grpSpPr>
        <p:sp>
          <p:nvSpPr>
            <p:cNvPr id="703" name="矩形"/>
            <p:cNvSpPr/>
            <p:nvPr/>
          </p:nvSpPr>
          <p:spPr>
            <a:xfrm>
              <a:off x="-1" y="-1"/>
              <a:ext cx="1488642" cy="890351"/>
            </a:xfrm>
            <a:prstGeom prst="rect">
              <a:avLst/>
            </a:prstGeom>
            <a:solidFill>
              <a:srgbClr val="0062AC"/>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704" name="点击添加标题…"/>
            <p:cNvSpPr txBox="1"/>
            <p:nvPr/>
          </p:nvSpPr>
          <p:spPr>
            <a:xfrm>
              <a:off x="-1" y="128014"/>
              <a:ext cx="1488642" cy="634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p>
              <a:pPr algn="ctr">
                <a:defRPr sz="1600">
                  <a:solidFill>
                    <a:srgbClr val="FFFFFF"/>
                  </a:solidFill>
                  <a:latin typeface="微软雅黑"/>
                  <a:ea typeface="微软雅黑"/>
                  <a:cs typeface="微软雅黑"/>
                  <a:sym typeface="微软雅黑"/>
                </a:defRPr>
              </a:pPr>
              <a:r>
                <a:t>点击添加标题</a:t>
              </a:r>
            </a:p>
            <a:p>
              <a:pPr algn="ctr">
                <a:defRPr sz="1600">
                  <a:solidFill>
                    <a:srgbClr val="FFFFFF"/>
                  </a:solidFill>
                  <a:latin typeface="微软雅黑"/>
                  <a:ea typeface="微软雅黑"/>
                  <a:cs typeface="微软雅黑"/>
                  <a:sym typeface="微软雅黑"/>
                </a:defRPr>
              </a:pPr>
              <a:r>
                <a:t>点击添加标题</a:t>
              </a:r>
            </a:p>
          </p:txBody>
        </p:sp>
      </p:grpSp>
      <p:sp>
        <p:nvSpPr>
          <p:cNvPr id="706" name="矩形 31"/>
          <p:cNvSpPr/>
          <p:nvPr/>
        </p:nvSpPr>
        <p:spPr>
          <a:xfrm>
            <a:off x="7946521" y="2105168"/>
            <a:ext cx="1488641" cy="1483917"/>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grpSp>
        <p:nvGrpSpPr>
          <p:cNvPr id="709" name="矩形 32"/>
          <p:cNvGrpSpPr/>
          <p:nvPr/>
        </p:nvGrpSpPr>
        <p:grpSpPr>
          <a:xfrm>
            <a:off x="7946521" y="3589084"/>
            <a:ext cx="1488641" cy="890350"/>
            <a:chOff x="0" y="0"/>
            <a:chExt cx="1488640" cy="890349"/>
          </a:xfrm>
        </p:grpSpPr>
        <p:sp>
          <p:nvSpPr>
            <p:cNvPr id="707" name="矩形"/>
            <p:cNvSpPr/>
            <p:nvPr/>
          </p:nvSpPr>
          <p:spPr>
            <a:xfrm>
              <a:off x="-1" y="-1"/>
              <a:ext cx="1488642" cy="890351"/>
            </a:xfrm>
            <a:prstGeom prst="rect">
              <a:avLst/>
            </a:prstGeom>
            <a:solidFill>
              <a:srgbClr val="0062AC"/>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708" name="点击添加标题…"/>
            <p:cNvSpPr txBox="1"/>
            <p:nvPr/>
          </p:nvSpPr>
          <p:spPr>
            <a:xfrm>
              <a:off x="-1" y="128014"/>
              <a:ext cx="1488642" cy="634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p>
              <a:pPr algn="ctr">
                <a:defRPr sz="1600">
                  <a:solidFill>
                    <a:srgbClr val="FFFFFF"/>
                  </a:solidFill>
                  <a:latin typeface="微软雅黑"/>
                  <a:ea typeface="微软雅黑"/>
                  <a:cs typeface="微软雅黑"/>
                  <a:sym typeface="微软雅黑"/>
                </a:defRPr>
              </a:pPr>
              <a:r>
                <a:t>点击添加标题</a:t>
              </a:r>
            </a:p>
            <a:p>
              <a:pPr algn="ctr">
                <a:defRPr sz="1600">
                  <a:solidFill>
                    <a:srgbClr val="FFFFFF"/>
                  </a:solidFill>
                  <a:latin typeface="微软雅黑"/>
                  <a:ea typeface="微软雅黑"/>
                  <a:cs typeface="微软雅黑"/>
                  <a:sym typeface="微软雅黑"/>
                </a:defRPr>
              </a:pPr>
              <a:r>
                <a:t>点击添加标题</a:t>
              </a:r>
            </a:p>
          </p:txBody>
        </p:sp>
      </p:grpSp>
      <p:sp>
        <p:nvSpPr>
          <p:cNvPr id="710" name="矩形 33"/>
          <p:cNvSpPr/>
          <p:nvPr/>
        </p:nvSpPr>
        <p:spPr>
          <a:xfrm>
            <a:off x="9628685" y="2105168"/>
            <a:ext cx="1488641" cy="1483917"/>
          </a:xfrm>
          <a:prstGeom prst="rect">
            <a:avLst/>
          </a:prstGeom>
          <a:solidFill>
            <a:srgbClr val="0062AC"/>
          </a:solidFill>
          <a:ln w="12700">
            <a:miter lim="400000"/>
          </a:ln>
        </p:spPr>
        <p:txBody>
          <a:bodyPr lIns="45719" rIns="45719" anchor="ctr"/>
          <a:lstStyle/>
          <a:p>
            <a:pPr algn="ctr">
              <a:defRPr>
                <a:solidFill>
                  <a:srgbClr val="FFFFFF"/>
                </a:solidFill>
              </a:defRPr>
            </a:pPr>
            <a:endParaRPr/>
          </a:p>
        </p:txBody>
      </p:sp>
      <p:grpSp>
        <p:nvGrpSpPr>
          <p:cNvPr id="713" name="矩形 34"/>
          <p:cNvGrpSpPr/>
          <p:nvPr/>
        </p:nvGrpSpPr>
        <p:grpSpPr>
          <a:xfrm>
            <a:off x="9628685" y="3589084"/>
            <a:ext cx="1488641" cy="890350"/>
            <a:chOff x="0" y="0"/>
            <a:chExt cx="1488640" cy="890349"/>
          </a:xfrm>
        </p:grpSpPr>
        <p:sp>
          <p:nvSpPr>
            <p:cNvPr id="711" name="矩形"/>
            <p:cNvSpPr/>
            <p:nvPr/>
          </p:nvSpPr>
          <p:spPr>
            <a:xfrm>
              <a:off x="-1" y="-1"/>
              <a:ext cx="1488642" cy="890351"/>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712" name="点击添加标题…"/>
            <p:cNvSpPr txBox="1"/>
            <p:nvPr/>
          </p:nvSpPr>
          <p:spPr>
            <a:xfrm>
              <a:off x="-1" y="128014"/>
              <a:ext cx="1488642" cy="634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p>
              <a:pPr algn="ctr">
                <a:defRPr sz="1600">
                  <a:solidFill>
                    <a:srgbClr val="FFFFFF"/>
                  </a:solidFill>
                  <a:latin typeface="微软雅黑"/>
                  <a:ea typeface="微软雅黑"/>
                  <a:cs typeface="微软雅黑"/>
                  <a:sym typeface="微软雅黑"/>
                </a:defRPr>
              </a:pPr>
              <a:r>
                <a:t>点击添加标题</a:t>
              </a:r>
            </a:p>
            <a:p>
              <a:pPr algn="ctr">
                <a:defRPr sz="1600">
                  <a:solidFill>
                    <a:srgbClr val="FFFFFF"/>
                  </a:solidFill>
                  <a:latin typeface="微软雅黑"/>
                  <a:ea typeface="微软雅黑"/>
                  <a:cs typeface="微软雅黑"/>
                  <a:sym typeface="微软雅黑"/>
                </a:defRPr>
              </a:pPr>
              <a:r>
                <a:t>点击添加标题</a:t>
              </a:r>
            </a:p>
          </p:txBody>
        </p:sp>
      </p:grpSp>
      <p:grpSp>
        <p:nvGrpSpPr>
          <p:cNvPr id="718" name="组合 35"/>
          <p:cNvGrpSpPr/>
          <p:nvPr/>
        </p:nvGrpSpPr>
        <p:grpSpPr>
          <a:xfrm>
            <a:off x="3376613" y="2283238"/>
            <a:ext cx="535476" cy="686136"/>
            <a:chOff x="0" y="0"/>
            <a:chExt cx="535474" cy="686135"/>
          </a:xfrm>
        </p:grpSpPr>
        <p:sp>
          <p:nvSpPr>
            <p:cNvPr id="714" name="Freeform 108"/>
            <p:cNvSpPr/>
            <p:nvPr/>
          </p:nvSpPr>
          <p:spPr>
            <a:xfrm flipH="1">
              <a:off x="-1" y="609450"/>
              <a:ext cx="75919" cy="766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15" name="Freeform 109"/>
            <p:cNvSpPr/>
            <p:nvPr/>
          </p:nvSpPr>
          <p:spPr>
            <a:xfrm flipH="1">
              <a:off x="-1" y="0"/>
              <a:ext cx="535475" cy="686136"/>
            </a:xfrm>
            <a:custGeom>
              <a:avLst/>
              <a:gdLst/>
              <a:ahLst/>
              <a:cxnLst>
                <a:cxn ang="0">
                  <a:pos x="wd2" y="hd2"/>
                </a:cxn>
                <a:cxn ang="5400000">
                  <a:pos x="wd2" y="hd2"/>
                </a:cxn>
                <a:cxn ang="10800000">
                  <a:pos x="wd2" y="hd2"/>
                </a:cxn>
                <a:cxn ang="16200000">
                  <a:pos x="wd2" y="hd2"/>
                </a:cxn>
              </a:cxnLst>
              <a:rect l="0" t="0" r="r" b="b"/>
              <a:pathLst>
                <a:path w="21600" h="21600"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16" name="Rectangle 110"/>
            <p:cNvSpPr/>
            <p:nvPr/>
          </p:nvSpPr>
          <p:spPr>
            <a:xfrm flipH="1">
              <a:off x="0" y="381410"/>
              <a:ext cx="75918" cy="75677"/>
            </a:xfrm>
            <a:prstGeom prst="rect">
              <a:avLst/>
            </a:pr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17" name="Rectangle 111"/>
            <p:cNvSpPr/>
            <p:nvPr/>
          </p:nvSpPr>
          <p:spPr>
            <a:xfrm flipH="1">
              <a:off x="0" y="495430"/>
              <a:ext cx="75918" cy="76686"/>
            </a:xfrm>
            <a:prstGeom prst="rect">
              <a:avLst/>
            </a:pr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grpSp>
      <p:sp>
        <p:nvSpPr>
          <p:cNvPr id="719" name="Freeform 64"/>
          <p:cNvSpPr/>
          <p:nvPr/>
        </p:nvSpPr>
        <p:spPr>
          <a:xfrm flipH="1">
            <a:off x="4962412" y="2321716"/>
            <a:ext cx="728205" cy="609179"/>
          </a:xfrm>
          <a:custGeom>
            <a:avLst/>
            <a:gdLst/>
            <a:ahLst/>
            <a:cxnLst>
              <a:cxn ang="0">
                <a:pos x="wd2" y="hd2"/>
              </a:cxn>
              <a:cxn ang="5400000">
                <a:pos x="wd2" y="hd2"/>
              </a:cxn>
              <a:cxn ang="10800000">
                <a:pos x="wd2" y="hd2"/>
              </a:cxn>
              <a:cxn ang="16200000">
                <a:pos x="wd2" y="hd2"/>
              </a:cxn>
            </a:cxnLst>
            <a:rect l="0" t="0" r="r" b="b"/>
            <a:pathLst>
              <a:path w="21338" h="21600" extrusionOk="0">
                <a:moveTo>
                  <a:pt x="13053" y="1603"/>
                </a:moveTo>
                <a:cubicBezTo>
                  <a:pt x="12492" y="591"/>
                  <a:pt x="11651" y="0"/>
                  <a:pt x="10669" y="0"/>
                </a:cubicBezTo>
                <a:cubicBezTo>
                  <a:pt x="9687" y="0"/>
                  <a:pt x="8846" y="591"/>
                  <a:pt x="8285" y="1603"/>
                </a:cubicBezTo>
                <a:cubicBezTo>
                  <a:pt x="430" y="16453"/>
                  <a:pt x="430" y="16453"/>
                  <a:pt x="430" y="16453"/>
                </a:cubicBezTo>
                <a:cubicBezTo>
                  <a:pt x="-131" y="17466"/>
                  <a:pt x="-131" y="18731"/>
                  <a:pt x="360" y="19828"/>
                </a:cubicBezTo>
                <a:cubicBezTo>
                  <a:pt x="851" y="20925"/>
                  <a:pt x="1763" y="21600"/>
                  <a:pt x="2814" y="21600"/>
                </a:cubicBezTo>
                <a:cubicBezTo>
                  <a:pt x="18524" y="21600"/>
                  <a:pt x="18524" y="21600"/>
                  <a:pt x="18524" y="21600"/>
                </a:cubicBezTo>
                <a:cubicBezTo>
                  <a:pt x="19575" y="21600"/>
                  <a:pt x="20487" y="20925"/>
                  <a:pt x="20978" y="19828"/>
                </a:cubicBezTo>
                <a:cubicBezTo>
                  <a:pt x="21469" y="18731"/>
                  <a:pt x="21469" y="17466"/>
                  <a:pt x="20908" y="16453"/>
                </a:cubicBezTo>
                <a:lnTo>
                  <a:pt x="13053" y="1603"/>
                </a:lnTo>
                <a:close/>
                <a:moveTo>
                  <a:pt x="10669" y="18225"/>
                </a:moveTo>
                <a:cubicBezTo>
                  <a:pt x="10038" y="18225"/>
                  <a:pt x="9547" y="17634"/>
                  <a:pt x="9547" y="16875"/>
                </a:cubicBezTo>
                <a:cubicBezTo>
                  <a:pt x="9547" y="16116"/>
                  <a:pt x="10038" y="15525"/>
                  <a:pt x="10669" y="15525"/>
                </a:cubicBezTo>
                <a:cubicBezTo>
                  <a:pt x="11300" y="15525"/>
                  <a:pt x="11791" y="16116"/>
                  <a:pt x="11791" y="16875"/>
                </a:cubicBezTo>
                <a:cubicBezTo>
                  <a:pt x="11791" y="17634"/>
                  <a:pt x="11300" y="18225"/>
                  <a:pt x="10669" y="18225"/>
                </a:cubicBezTo>
                <a:close/>
                <a:moveTo>
                  <a:pt x="11791" y="12825"/>
                </a:moveTo>
                <a:cubicBezTo>
                  <a:pt x="11791" y="13584"/>
                  <a:pt x="11300" y="14175"/>
                  <a:pt x="10669" y="14175"/>
                </a:cubicBezTo>
                <a:cubicBezTo>
                  <a:pt x="10038" y="14175"/>
                  <a:pt x="9547" y="13584"/>
                  <a:pt x="9547" y="12825"/>
                </a:cubicBezTo>
                <a:cubicBezTo>
                  <a:pt x="9547" y="8100"/>
                  <a:pt x="9547" y="8100"/>
                  <a:pt x="9547" y="8100"/>
                </a:cubicBezTo>
                <a:cubicBezTo>
                  <a:pt x="9547" y="7341"/>
                  <a:pt x="10038" y="6750"/>
                  <a:pt x="10669" y="6750"/>
                </a:cubicBezTo>
                <a:cubicBezTo>
                  <a:pt x="11300" y="6750"/>
                  <a:pt x="11791" y="7341"/>
                  <a:pt x="11791" y="8100"/>
                </a:cubicBezTo>
                <a:lnTo>
                  <a:pt x="11791" y="12825"/>
                </a:lnTo>
                <a:close/>
              </a:path>
            </a:pathLst>
          </a:custGeom>
          <a:solidFill>
            <a:srgbClr val="FFFFFF"/>
          </a:solidFill>
          <a:ln w="12700">
            <a:miter lim="400000"/>
          </a:ln>
        </p:spPr>
        <p:txBody>
          <a:bodyPr lIns="45719" rIns="45719"/>
          <a:lstStyle/>
          <a:p>
            <a:pPr defTabSz="755015">
              <a:defRPr sz="1500"/>
            </a:pPr>
            <a:endParaRPr/>
          </a:p>
        </p:txBody>
      </p:sp>
      <p:grpSp>
        <p:nvGrpSpPr>
          <p:cNvPr id="722" name="组合 41"/>
          <p:cNvGrpSpPr/>
          <p:nvPr/>
        </p:nvGrpSpPr>
        <p:grpSpPr>
          <a:xfrm>
            <a:off x="6778591" y="2292500"/>
            <a:ext cx="460173" cy="667613"/>
            <a:chOff x="0" y="0"/>
            <a:chExt cx="460172" cy="667612"/>
          </a:xfrm>
        </p:grpSpPr>
        <p:sp>
          <p:nvSpPr>
            <p:cNvPr id="720" name="Freeform 36"/>
            <p:cNvSpPr/>
            <p:nvPr/>
          </p:nvSpPr>
          <p:spPr>
            <a:xfrm flipH="1">
              <a:off x="134826" y="553666"/>
              <a:ext cx="190518" cy="113947"/>
            </a:xfrm>
            <a:custGeom>
              <a:avLst/>
              <a:gdLst/>
              <a:ahLst/>
              <a:cxnLst>
                <a:cxn ang="0">
                  <a:pos x="wd2" y="hd2"/>
                </a:cxn>
                <a:cxn ang="5400000">
                  <a:pos x="wd2" y="hd2"/>
                </a:cxn>
                <a:cxn ang="10800000">
                  <a:pos x="wd2" y="hd2"/>
                </a:cxn>
                <a:cxn ang="16200000">
                  <a:pos x="wd2" y="hd2"/>
                </a:cxn>
              </a:cxnLst>
              <a:rect l="0" t="0" r="r" b="b"/>
              <a:pathLst>
                <a:path w="21600" h="21600" extrusionOk="0">
                  <a:moveTo>
                    <a:pt x="19710" y="900"/>
                  </a:moveTo>
                  <a:cubicBezTo>
                    <a:pt x="17550" y="2250"/>
                    <a:pt x="14850" y="3150"/>
                    <a:pt x="11880" y="3600"/>
                  </a:cubicBezTo>
                  <a:cubicBezTo>
                    <a:pt x="11340" y="3600"/>
                    <a:pt x="11070" y="3600"/>
                    <a:pt x="10800" y="3600"/>
                  </a:cubicBezTo>
                  <a:cubicBezTo>
                    <a:pt x="10530" y="3600"/>
                    <a:pt x="10260" y="3600"/>
                    <a:pt x="9720" y="3600"/>
                  </a:cubicBezTo>
                  <a:cubicBezTo>
                    <a:pt x="6750" y="3150"/>
                    <a:pt x="4050" y="2250"/>
                    <a:pt x="1890" y="900"/>
                  </a:cubicBezTo>
                  <a:cubicBezTo>
                    <a:pt x="810" y="450"/>
                    <a:pt x="0" y="0"/>
                    <a:pt x="0" y="0"/>
                  </a:cubicBezTo>
                  <a:cubicBezTo>
                    <a:pt x="0" y="0"/>
                    <a:pt x="0" y="0"/>
                    <a:pt x="0" y="0"/>
                  </a:cubicBezTo>
                  <a:cubicBezTo>
                    <a:pt x="0" y="12150"/>
                    <a:pt x="3510" y="21600"/>
                    <a:pt x="10800" y="21600"/>
                  </a:cubicBezTo>
                  <a:cubicBezTo>
                    <a:pt x="18090" y="21600"/>
                    <a:pt x="21600" y="12150"/>
                    <a:pt x="21600" y="0"/>
                  </a:cubicBezTo>
                  <a:cubicBezTo>
                    <a:pt x="21600" y="0"/>
                    <a:pt x="21600" y="0"/>
                    <a:pt x="21600" y="0"/>
                  </a:cubicBezTo>
                  <a:cubicBezTo>
                    <a:pt x="21600" y="0"/>
                    <a:pt x="20790" y="450"/>
                    <a:pt x="19710" y="9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1" name="Freeform 37"/>
            <p:cNvSpPr/>
            <p:nvPr/>
          </p:nvSpPr>
          <p:spPr>
            <a:xfrm flipH="1">
              <a:off x="-1" y="0"/>
              <a:ext cx="460174" cy="5346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146"/>
                    <a:pt x="0" y="9257"/>
                  </a:cubicBezTo>
                  <a:cubicBezTo>
                    <a:pt x="0" y="13886"/>
                    <a:pt x="5400" y="17743"/>
                    <a:pt x="5400" y="19286"/>
                  </a:cubicBezTo>
                  <a:cubicBezTo>
                    <a:pt x="5400" y="19768"/>
                    <a:pt x="6075" y="20539"/>
                    <a:pt x="7537" y="21118"/>
                  </a:cubicBezTo>
                  <a:cubicBezTo>
                    <a:pt x="8212" y="21214"/>
                    <a:pt x="9225" y="21504"/>
                    <a:pt x="10125" y="21600"/>
                  </a:cubicBezTo>
                  <a:cubicBezTo>
                    <a:pt x="10350" y="21600"/>
                    <a:pt x="10575" y="21600"/>
                    <a:pt x="10800" y="21600"/>
                  </a:cubicBezTo>
                  <a:cubicBezTo>
                    <a:pt x="11588" y="21600"/>
                    <a:pt x="12713" y="21407"/>
                    <a:pt x="14063" y="21021"/>
                  </a:cubicBezTo>
                  <a:cubicBezTo>
                    <a:pt x="15525" y="20539"/>
                    <a:pt x="16200" y="19768"/>
                    <a:pt x="16200" y="19286"/>
                  </a:cubicBezTo>
                  <a:cubicBezTo>
                    <a:pt x="16200" y="17743"/>
                    <a:pt x="21600" y="13886"/>
                    <a:pt x="21600" y="9257"/>
                  </a:cubicBezTo>
                  <a:cubicBezTo>
                    <a:pt x="21600" y="4146"/>
                    <a:pt x="16763" y="0"/>
                    <a:pt x="10800" y="0"/>
                  </a:cubicBezTo>
                  <a:close/>
                  <a:moveTo>
                    <a:pt x="12713" y="3857"/>
                  </a:moveTo>
                  <a:cubicBezTo>
                    <a:pt x="7650" y="3857"/>
                    <a:pt x="3487" y="7329"/>
                    <a:pt x="3487" y="11668"/>
                  </a:cubicBezTo>
                  <a:cubicBezTo>
                    <a:pt x="3487" y="11861"/>
                    <a:pt x="3487" y="12150"/>
                    <a:pt x="3487" y="12343"/>
                  </a:cubicBezTo>
                  <a:cubicBezTo>
                    <a:pt x="3037" y="11475"/>
                    <a:pt x="2700" y="10511"/>
                    <a:pt x="2700" y="9450"/>
                  </a:cubicBezTo>
                  <a:cubicBezTo>
                    <a:pt x="2700" y="5496"/>
                    <a:pt x="6525" y="2314"/>
                    <a:pt x="11138" y="2314"/>
                  </a:cubicBezTo>
                  <a:cubicBezTo>
                    <a:pt x="13950" y="2314"/>
                    <a:pt x="16425" y="3471"/>
                    <a:pt x="18000" y="5207"/>
                  </a:cubicBezTo>
                  <a:cubicBezTo>
                    <a:pt x="16538" y="4339"/>
                    <a:pt x="14738" y="3857"/>
                    <a:pt x="12713" y="3857"/>
                  </a:cubicBez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grpSp>
      <p:sp>
        <p:nvSpPr>
          <p:cNvPr id="723" name="Freeform 9"/>
          <p:cNvSpPr/>
          <p:nvPr/>
        </p:nvSpPr>
        <p:spPr>
          <a:xfrm flipH="1">
            <a:off x="8308344" y="2387455"/>
            <a:ext cx="764994" cy="477703"/>
          </a:xfrm>
          <a:custGeom>
            <a:avLst/>
            <a:gdLst/>
            <a:ahLst/>
            <a:cxnLst>
              <a:cxn ang="0">
                <a:pos x="wd2" y="hd2"/>
              </a:cxn>
              <a:cxn ang="5400000">
                <a:pos x="wd2" y="hd2"/>
              </a:cxn>
              <a:cxn ang="10800000">
                <a:pos x="wd2" y="hd2"/>
              </a:cxn>
              <a:cxn ang="16200000">
                <a:pos x="wd2" y="hd2"/>
              </a:cxn>
            </a:cxnLst>
            <a:rect l="0" t="0" r="r" b="b"/>
            <a:pathLst>
              <a:path w="21600" h="21600" extrusionOk="0">
                <a:moveTo>
                  <a:pt x="17685" y="7560"/>
                </a:moveTo>
                <a:cubicBezTo>
                  <a:pt x="16807" y="3132"/>
                  <a:pt x="14107" y="0"/>
                  <a:pt x="11002" y="0"/>
                </a:cubicBezTo>
                <a:cubicBezTo>
                  <a:pt x="7290" y="0"/>
                  <a:pt x="4455" y="4428"/>
                  <a:pt x="4253" y="10152"/>
                </a:cubicBezTo>
                <a:cubicBezTo>
                  <a:pt x="4050" y="10152"/>
                  <a:pt x="3848" y="10044"/>
                  <a:pt x="3645" y="10044"/>
                </a:cubicBezTo>
                <a:cubicBezTo>
                  <a:pt x="1620" y="10044"/>
                  <a:pt x="0" y="12636"/>
                  <a:pt x="0" y="15768"/>
                </a:cubicBezTo>
                <a:cubicBezTo>
                  <a:pt x="0" y="18468"/>
                  <a:pt x="1283" y="21060"/>
                  <a:pt x="2903" y="21600"/>
                </a:cubicBezTo>
                <a:cubicBezTo>
                  <a:pt x="16942" y="21600"/>
                  <a:pt x="16942" y="21600"/>
                  <a:pt x="16942" y="21600"/>
                </a:cubicBezTo>
                <a:cubicBezTo>
                  <a:pt x="19372" y="21600"/>
                  <a:pt x="21600" y="18360"/>
                  <a:pt x="21600" y="14472"/>
                </a:cubicBezTo>
                <a:cubicBezTo>
                  <a:pt x="21600" y="10908"/>
                  <a:pt x="19912" y="7992"/>
                  <a:pt x="17685" y="7560"/>
                </a:cubicBezTo>
                <a:close/>
              </a:path>
            </a:pathLst>
          </a:custGeom>
          <a:solidFill>
            <a:srgbClr val="FFFFFF"/>
          </a:solidFill>
          <a:ln w="12700">
            <a:miter lim="400000"/>
          </a:ln>
        </p:spPr>
        <p:txBody>
          <a:bodyPr lIns="45719" rIns="45719"/>
          <a:lstStyle/>
          <a:p>
            <a:pPr defTabSz="755015">
              <a:defRPr sz="1500"/>
            </a:pPr>
            <a:endParaRPr/>
          </a:p>
        </p:txBody>
      </p:sp>
      <p:grpSp>
        <p:nvGrpSpPr>
          <p:cNvPr id="730" name="组合 45"/>
          <p:cNvGrpSpPr/>
          <p:nvPr/>
        </p:nvGrpSpPr>
        <p:grpSpPr>
          <a:xfrm>
            <a:off x="10046930" y="2320986"/>
            <a:ext cx="652152" cy="610642"/>
            <a:chOff x="0" y="0"/>
            <a:chExt cx="652150" cy="610641"/>
          </a:xfrm>
        </p:grpSpPr>
        <p:sp>
          <p:nvSpPr>
            <p:cNvPr id="724" name="Freeform 68"/>
            <p:cNvSpPr/>
            <p:nvPr/>
          </p:nvSpPr>
          <p:spPr>
            <a:xfrm flipH="1">
              <a:off x="0" y="267337"/>
              <a:ext cx="96724" cy="343305"/>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0" y="0"/>
                    <a:pt x="0" y="0"/>
                    <a:pt x="0" y="0"/>
                  </a:cubicBezTo>
                  <a:cubicBezTo>
                    <a:pt x="0" y="15000"/>
                    <a:pt x="0" y="15000"/>
                    <a:pt x="0" y="15000"/>
                  </a:cubicBezTo>
                  <a:cubicBezTo>
                    <a:pt x="1620" y="15300"/>
                    <a:pt x="3240" y="15750"/>
                    <a:pt x="4860" y="16200"/>
                  </a:cubicBezTo>
                  <a:cubicBezTo>
                    <a:pt x="4860" y="16350"/>
                    <a:pt x="4860" y="16350"/>
                    <a:pt x="4860" y="16350"/>
                  </a:cubicBezTo>
                  <a:cubicBezTo>
                    <a:pt x="5400" y="16350"/>
                    <a:pt x="5400" y="16500"/>
                    <a:pt x="5940" y="16650"/>
                  </a:cubicBezTo>
                  <a:cubicBezTo>
                    <a:pt x="5940" y="16800"/>
                    <a:pt x="6480" y="16800"/>
                    <a:pt x="6480" y="16950"/>
                  </a:cubicBezTo>
                  <a:cubicBezTo>
                    <a:pt x="6480" y="16950"/>
                    <a:pt x="7020" y="17100"/>
                    <a:pt x="7020" y="17250"/>
                  </a:cubicBezTo>
                  <a:cubicBezTo>
                    <a:pt x="7020" y="17250"/>
                    <a:pt x="7560" y="17400"/>
                    <a:pt x="7560" y="17550"/>
                  </a:cubicBezTo>
                  <a:cubicBezTo>
                    <a:pt x="7560" y="17700"/>
                    <a:pt x="7560" y="17700"/>
                    <a:pt x="8100" y="17850"/>
                  </a:cubicBezTo>
                  <a:cubicBezTo>
                    <a:pt x="8100" y="18000"/>
                    <a:pt x="8100" y="18150"/>
                    <a:pt x="8100" y="18300"/>
                  </a:cubicBezTo>
                  <a:cubicBezTo>
                    <a:pt x="8100" y="18300"/>
                    <a:pt x="8640" y="18450"/>
                    <a:pt x="8640" y="18450"/>
                  </a:cubicBezTo>
                  <a:cubicBezTo>
                    <a:pt x="8640" y="18750"/>
                    <a:pt x="8640" y="18900"/>
                    <a:pt x="8640" y="19200"/>
                  </a:cubicBezTo>
                  <a:cubicBezTo>
                    <a:pt x="8640" y="19500"/>
                    <a:pt x="8640" y="19800"/>
                    <a:pt x="8100" y="19950"/>
                  </a:cubicBezTo>
                  <a:cubicBezTo>
                    <a:pt x="8100" y="20100"/>
                    <a:pt x="8100" y="20250"/>
                    <a:pt x="8100" y="20400"/>
                  </a:cubicBezTo>
                  <a:cubicBezTo>
                    <a:pt x="8100" y="20400"/>
                    <a:pt x="8100" y="20550"/>
                    <a:pt x="7560" y="20700"/>
                  </a:cubicBezTo>
                  <a:cubicBezTo>
                    <a:pt x="7560" y="21000"/>
                    <a:pt x="7020" y="21300"/>
                    <a:pt x="6480" y="21600"/>
                  </a:cubicBezTo>
                  <a:cubicBezTo>
                    <a:pt x="12960" y="21600"/>
                    <a:pt x="12960" y="21600"/>
                    <a:pt x="12960" y="21600"/>
                  </a:cubicBezTo>
                  <a:cubicBezTo>
                    <a:pt x="17820" y="21600"/>
                    <a:pt x="21600" y="20550"/>
                    <a:pt x="21600" y="19200"/>
                  </a:cubicBezTo>
                  <a:cubicBezTo>
                    <a:pt x="21600" y="2400"/>
                    <a:pt x="21600" y="2400"/>
                    <a:pt x="21600" y="2400"/>
                  </a:cubicBezTo>
                  <a:cubicBezTo>
                    <a:pt x="21600" y="1050"/>
                    <a:pt x="17820" y="0"/>
                    <a:pt x="12960" y="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5" name="Freeform 69"/>
            <p:cNvSpPr/>
            <p:nvPr/>
          </p:nvSpPr>
          <p:spPr>
            <a:xfrm flipH="1">
              <a:off x="96723" y="534674"/>
              <a:ext cx="458707" cy="75966"/>
            </a:xfrm>
            <a:custGeom>
              <a:avLst/>
              <a:gdLst/>
              <a:ahLst/>
              <a:cxnLst>
                <a:cxn ang="0">
                  <a:pos x="wd2" y="hd2"/>
                </a:cxn>
                <a:cxn ang="5400000">
                  <a:pos x="wd2" y="hd2"/>
                </a:cxn>
                <a:cxn ang="10800000">
                  <a:pos x="wd2" y="hd2"/>
                </a:cxn>
                <a:cxn ang="16200000">
                  <a:pos x="wd2" y="hd2"/>
                </a:cxn>
              </a:cxnLst>
              <a:rect l="0" t="0" r="r" b="b"/>
              <a:pathLst>
                <a:path w="21600" h="21600" extrusionOk="0">
                  <a:moveTo>
                    <a:pt x="21487" y="6750"/>
                  </a:moveTo>
                  <a:cubicBezTo>
                    <a:pt x="21375" y="6075"/>
                    <a:pt x="21375" y="5400"/>
                    <a:pt x="21262" y="5400"/>
                  </a:cubicBezTo>
                  <a:cubicBezTo>
                    <a:pt x="21262" y="4725"/>
                    <a:pt x="21150" y="4050"/>
                    <a:pt x="21150" y="4050"/>
                  </a:cubicBezTo>
                  <a:cubicBezTo>
                    <a:pt x="21150" y="3375"/>
                    <a:pt x="21037" y="3375"/>
                    <a:pt x="21037" y="2700"/>
                  </a:cubicBezTo>
                  <a:cubicBezTo>
                    <a:pt x="20925" y="2700"/>
                    <a:pt x="20812" y="2025"/>
                    <a:pt x="20700" y="2025"/>
                  </a:cubicBezTo>
                  <a:cubicBezTo>
                    <a:pt x="20587" y="1350"/>
                    <a:pt x="20475" y="675"/>
                    <a:pt x="20362" y="675"/>
                  </a:cubicBezTo>
                  <a:cubicBezTo>
                    <a:pt x="20250" y="0"/>
                    <a:pt x="20025" y="0"/>
                    <a:pt x="19800" y="0"/>
                  </a:cubicBezTo>
                  <a:cubicBezTo>
                    <a:pt x="1800" y="0"/>
                    <a:pt x="1800" y="0"/>
                    <a:pt x="1800" y="0"/>
                  </a:cubicBezTo>
                  <a:cubicBezTo>
                    <a:pt x="1575" y="0"/>
                    <a:pt x="1350" y="0"/>
                    <a:pt x="1238" y="675"/>
                  </a:cubicBezTo>
                  <a:cubicBezTo>
                    <a:pt x="1125" y="675"/>
                    <a:pt x="1013" y="1350"/>
                    <a:pt x="900" y="2025"/>
                  </a:cubicBezTo>
                  <a:cubicBezTo>
                    <a:pt x="788" y="2025"/>
                    <a:pt x="675" y="2700"/>
                    <a:pt x="563" y="2700"/>
                  </a:cubicBezTo>
                  <a:cubicBezTo>
                    <a:pt x="563" y="3375"/>
                    <a:pt x="450" y="3375"/>
                    <a:pt x="450" y="4050"/>
                  </a:cubicBezTo>
                  <a:cubicBezTo>
                    <a:pt x="450" y="4050"/>
                    <a:pt x="338" y="4725"/>
                    <a:pt x="338" y="5400"/>
                  </a:cubicBezTo>
                  <a:cubicBezTo>
                    <a:pt x="225" y="5400"/>
                    <a:pt x="225" y="6075"/>
                    <a:pt x="113" y="6750"/>
                  </a:cubicBezTo>
                  <a:cubicBezTo>
                    <a:pt x="113" y="6750"/>
                    <a:pt x="113" y="7425"/>
                    <a:pt x="113" y="7425"/>
                  </a:cubicBezTo>
                  <a:cubicBezTo>
                    <a:pt x="0" y="8775"/>
                    <a:pt x="0" y="9450"/>
                    <a:pt x="0" y="10800"/>
                  </a:cubicBezTo>
                  <a:cubicBezTo>
                    <a:pt x="0" y="12825"/>
                    <a:pt x="113" y="14175"/>
                    <a:pt x="225" y="16200"/>
                  </a:cubicBezTo>
                  <a:cubicBezTo>
                    <a:pt x="338" y="16875"/>
                    <a:pt x="338" y="16875"/>
                    <a:pt x="338" y="16875"/>
                  </a:cubicBezTo>
                  <a:cubicBezTo>
                    <a:pt x="563" y="19575"/>
                    <a:pt x="1125" y="21600"/>
                    <a:pt x="1800" y="21600"/>
                  </a:cubicBezTo>
                  <a:cubicBezTo>
                    <a:pt x="19800" y="21600"/>
                    <a:pt x="19800" y="21600"/>
                    <a:pt x="19800" y="21600"/>
                  </a:cubicBezTo>
                  <a:cubicBezTo>
                    <a:pt x="20475" y="21600"/>
                    <a:pt x="21037" y="19575"/>
                    <a:pt x="21262" y="16875"/>
                  </a:cubicBezTo>
                  <a:cubicBezTo>
                    <a:pt x="21375" y="16200"/>
                    <a:pt x="21375" y="16200"/>
                    <a:pt x="21375" y="16200"/>
                  </a:cubicBezTo>
                  <a:cubicBezTo>
                    <a:pt x="21487" y="14175"/>
                    <a:pt x="21600" y="12825"/>
                    <a:pt x="21600" y="10800"/>
                  </a:cubicBezTo>
                  <a:cubicBezTo>
                    <a:pt x="21600" y="9450"/>
                    <a:pt x="21600" y="8775"/>
                    <a:pt x="21487" y="7425"/>
                  </a:cubicBezTo>
                  <a:cubicBezTo>
                    <a:pt x="21487" y="7425"/>
                    <a:pt x="21487" y="6750"/>
                    <a:pt x="21487" y="675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6" name="Freeform 70"/>
            <p:cNvSpPr/>
            <p:nvPr/>
          </p:nvSpPr>
          <p:spPr>
            <a:xfrm flipH="1">
              <a:off x="555427" y="267337"/>
              <a:ext cx="96724" cy="34330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9600"/>
                    <a:pt x="21600" y="9600"/>
                    <a:pt x="21600" y="9600"/>
                  </a:cubicBezTo>
                  <a:cubicBezTo>
                    <a:pt x="12960" y="9600"/>
                    <a:pt x="12960" y="9600"/>
                    <a:pt x="12960" y="9600"/>
                  </a:cubicBezTo>
                  <a:cubicBezTo>
                    <a:pt x="12960" y="7200"/>
                    <a:pt x="12960" y="7200"/>
                    <a:pt x="12960" y="7200"/>
                  </a:cubicBezTo>
                  <a:cubicBezTo>
                    <a:pt x="21600" y="7200"/>
                    <a:pt x="21600" y="7200"/>
                    <a:pt x="21600" y="7200"/>
                  </a:cubicBezTo>
                  <a:cubicBezTo>
                    <a:pt x="21600" y="4800"/>
                    <a:pt x="21600" y="4800"/>
                    <a:pt x="21600" y="4800"/>
                  </a:cubicBezTo>
                  <a:cubicBezTo>
                    <a:pt x="12960" y="4800"/>
                    <a:pt x="12960" y="4800"/>
                    <a:pt x="12960" y="4800"/>
                  </a:cubicBezTo>
                  <a:cubicBezTo>
                    <a:pt x="12960" y="2400"/>
                    <a:pt x="12960" y="2400"/>
                    <a:pt x="12960" y="2400"/>
                  </a:cubicBezTo>
                  <a:cubicBezTo>
                    <a:pt x="21600" y="2400"/>
                    <a:pt x="21600" y="2400"/>
                    <a:pt x="21600" y="2400"/>
                  </a:cubicBezTo>
                  <a:cubicBezTo>
                    <a:pt x="21600" y="0"/>
                    <a:pt x="21600" y="0"/>
                    <a:pt x="21600" y="0"/>
                  </a:cubicBezTo>
                  <a:cubicBezTo>
                    <a:pt x="8640" y="0"/>
                    <a:pt x="8640" y="0"/>
                    <a:pt x="8640" y="0"/>
                  </a:cubicBezTo>
                  <a:cubicBezTo>
                    <a:pt x="3780" y="0"/>
                    <a:pt x="0" y="1050"/>
                    <a:pt x="0" y="2400"/>
                  </a:cubicBezTo>
                  <a:cubicBezTo>
                    <a:pt x="0" y="19200"/>
                    <a:pt x="0" y="19200"/>
                    <a:pt x="0" y="19200"/>
                  </a:cubicBezTo>
                  <a:cubicBezTo>
                    <a:pt x="0" y="20550"/>
                    <a:pt x="3780" y="21600"/>
                    <a:pt x="8640" y="21600"/>
                  </a:cubicBezTo>
                  <a:cubicBezTo>
                    <a:pt x="15120" y="21600"/>
                    <a:pt x="15120" y="21600"/>
                    <a:pt x="15120" y="21600"/>
                  </a:cubicBezTo>
                  <a:cubicBezTo>
                    <a:pt x="14580" y="21300"/>
                    <a:pt x="14040" y="21000"/>
                    <a:pt x="14040" y="20700"/>
                  </a:cubicBezTo>
                  <a:cubicBezTo>
                    <a:pt x="13500" y="20550"/>
                    <a:pt x="13500" y="20400"/>
                    <a:pt x="13500" y="20400"/>
                  </a:cubicBezTo>
                  <a:cubicBezTo>
                    <a:pt x="13500" y="20250"/>
                    <a:pt x="13500" y="20100"/>
                    <a:pt x="13500" y="19950"/>
                  </a:cubicBezTo>
                  <a:cubicBezTo>
                    <a:pt x="12960" y="19800"/>
                    <a:pt x="12960" y="19500"/>
                    <a:pt x="12960" y="19200"/>
                  </a:cubicBezTo>
                  <a:cubicBezTo>
                    <a:pt x="12960" y="18900"/>
                    <a:pt x="12960" y="18750"/>
                    <a:pt x="12960" y="18450"/>
                  </a:cubicBezTo>
                  <a:cubicBezTo>
                    <a:pt x="12960" y="18450"/>
                    <a:pt x="13500" y="18300"/>
                    <a:pt x="13500" y="18300"/>
                  </a:cubicBezTo>
                  <a:cubicBezTo>
                    <a:pt x="13500" y="18150"/>
                    <a:pt x="13500" y="18000"/>
                    <a:pt x="13500" y="17850"/>
                  </a:cubicBezTo>
                  <a:cubicBezTo>
                    <a:pt x="14040" y="17700"/>
                    <a:pt x="14040" y="17700"/>
                    <a:pt x="14040" y="17550"/>
                  </a:cubicBezTo>
                  <a:cubicBezTo>
                    <a:pt x="14040" y="17400"/>
                    <a:pt x="14580" y="17250"/>
                    <a:pt x="14580" y="17250"/>
                  </a:cubicBezTo>
                  <a:cubicBezTo>
                    <a:pt x="14580" y="17100"/>
                    <a:pt x="15120" y="16950"/>
                    <a:pt x="15120" y="16950"/>
                  </a:cubicBezTo>
                  <a:cubicBezTo>
                    <a:pt x="15120" y="16800"/>
                    <a:pt x="15660" y="16800"/>
                    <a:pt x="15660" y="16650"/>
                  </a:cubicBezTo>
                  <a:cubicBezTo>
                    <a:pt x="16200" y="16500"/>
                    <a:pt x="16200" y="16350"/>
                    <a:pt x="16740" y="16350"/>
                  </a:cubicBezTo>
                  <a:cubicBezTo>
                    <a:pt x="16740" y="16200"/>
                    <a:pt x="16740" y="16200"/>
                    <a:pt x="16740" y="16200"/>
                  </a:cubicBezTo>
                  <a:cubicBezTo>
                    <a:pt x="18360" y="15750"/>
                    <a:pt x="19980" y="15300"/>
                    <a:pt x="21600" y="15000"/>
                  </a:cubicBezTo>
                  <a:lnTo>
                    <a:pt x="21600" y="14400"/>
                  </a:ln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7" name="Freeform 71"/>
            <p:cNvSpPr/>
            <p:nvPr/>
          </p:nvSpPr>
          <p:spPr>
            <a:xfrm flipH="1">
              <a:off x="115774" y="-1"/>
              <a:ext cx="133362" cy="132940"/>
            </a:xfrm>
            <a:custGeom>
              <a:avLst/>
              <a:gdLst/>
              <a:ahLst/>
              <a:cxnLst>
                <a:cxn ang="0">
                  <a:pos x="wd2" y="hd2"/>
                </a:cxn>
                <a:cxn ang="5400000">
                  <a:pos x="wd2" y="hd2"/>
                </a:cxn>
                <a:cxn ang="10800000">
                  <a:pos x="wd2" y="hd2"/>
                </a:cxn>
                <a:cxn ang="16200000">
                  <a:pos x="wd2" y="hd2"/>
                </a:cxn>
              </a:cxnLst>
              <a:rect l="0" t="0" r="r" b="b"/>
              <a:pathLst>
                <a:path w="21600" h="21600" extrusionOk="0">
                  <a:moveTo>
                    <a:pt x="6171" y="21600"/>
                  </a:moveTo>
                  <a:cubicBezTo>
                    <a:pt x="21600" y="21600"/>
                    <a:pt x="21600" y="21600"/>
                    <a:pt x="21600" y="21600"/>
                  </a:cubicBezTo>
                  <a:cubicBezTo>
                    <a:pt x="0" y="0"/>
                    <a:pt x="0" y="0"/>
                    <a:pt x="0" y="0"/>
                  </a:cubicBezTo>
                  <a:cubicBezTo>
                    <a:pt x="0" y="15429"/>
                    <a:pt x="0" y="15429"/>
                    <a:pt x="0" y="15429"/>
                  </a:cubicBezTo>
                  <a:cubicBezTo>
                    <a:pt x="0" y="18900"/>
                    <a:pt x="2700" y="21600"/>
                    <a:pt x="6171" y="2160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8" name="Freeform 72"/>
            <p:cNvSpPr/>
            <p:nvPr/>
          </p:nvSpPr>
          <p:spPr>
            <a:xfrm flipH="1">
              <a:off x="115774" y="-1"/>
              <a:ext cx="420603" cy="229358"/>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4727" y="16200"/>
                    <a:pt x="14727" y="16200"/>
                    <a:pt x="14727" y="16200"/>
                  </a:cubicBezTo>
                  <a:cubicBezTo>
                    <a:pt x="13623" y="16200"/>
                    <a:pt x="12764" y="14625"/>
                    <a:pt x="12764" y="12600"/>
                  </a:cubicBezTo>
                  <a:cubicBezTo>
                    <a:pt x="12764" y="9000"/>
                    <a:pt x="12764" y="9000"/>
                    <a:pt x="12764" y="9000"/>
                  </a:cubicBezTo>
                  <a:cubicBezTo>
                    <a:pt x="12764" y="0"/>
                    <a:pt x="12764" y="0"/>
                    <a:pt x="12764" y="0"/>
                  </a:cubicBezTo>
                  <a:cubicBezTo>
                    <a:pt x="1964" y="0"/>
                    <a:pt x="1964" y="0"/>
                    <a:pt x="1964" y="0"/>
                  </a:cubicBezTo>
                  <a:cubicBezTo>
                    <a:pt x="859" y="0"/>
                    <a:pt x="0" y="1575"/>
                    <a:pt x="0" y="3600"/>
                  </a:cubicBezTo>
                  <a:cubicBezTo>
                    <a:pt x="0" y="21600"/>
                    <a:pt x="0" y="21600"/>
                    <a:pt x="0" y="21600"/>
                  </a:cubicBezTo>
                  <a:cubicBezTo>
                    <a:pt x="21600" y="21600"/>
                    <a:pt x="21600" y="21600"/>
                    <a:pt x="21600" y="21600"/>
                  </a:cubicBezTo>
                  <a:lnTo>
                    <a:pt x="21600" y="16200"/>
                  </a:lnTo>
                  <a:close/>
                </a:path>
              </a:pathLst>
            </a:cu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sp>
          <p:nvSpPr>
            <p:cNvPr id="729" name="Rectangle 73"/>
            <p:cNvSpPr/>
            <p:nvPr/>
          </p:nvSpPr>
          <p:spPr>
            <a:xfrm flipH="1">
              <a:off x="134826" y="267337"/>
              <a:ext cx="382499" cy="227895"/>
            </a:xfrm>
            <a:prstGeom prst="rect">
              <a:avLst/>
            </a:prstGeom>
            <a:solidFill>
              <a:srgbClr val="FFFFFF"/>
            </a:solidFill>
            <a:ln w="12700" cap="flat">
              <a:noFill/>
              <a:miter lim="400000"/>
            </a:ln>
            <a:effectLst/>
          </p:spPr>
          <p:txBody>
            <a:bodyPr wrap="square" lIns="45719" tIns="45719" rIns="45719" bIns="45719" numCol="1" anchor="t">
              <a:noAutofit/>
            </a:bodyPr>
            <a:lstStyle/>
            <a:p>
              <a:pPr defTabSz="755015">
                <a:defRPr sz="1500"/>
              </a:pPr>
              <a:endParaRPr/>
            </a:p>
          </p:txBody>
        </p:sp>
      </p:grpSp>
      <p:grpSp>
        <p:nvGrpSpPr>
          <p:cNvPr id="737" name="组合 52"/>
          <p:cNvGrpSpPr/>
          <p:nvPr/>
        </p:nvGrpSpPr>
        <p:grpSpPr>
          <a:xfrm>
            <a:off x="3555032" y="3173586"/>
            <a:ext cx="6907292" cy="178071"/>
            <a:chOff x="0" y="0"/>
            <a:chExt cx="6907290" cy="178070"/>
          </a:xfrm>
        </p:grpSpPr>
        <p:sp>
          <p:nvSpPr>
            <p:cNvPr id="731" name="椭圆 53"/>
            <p:cNvSpPr/>
            <p:nvPr/>
          </p:nvSpPr>
          <p:spPr>
            <a:xfrm>
              <a:off x="-1" y="-1"/>
              <a:ext cx="178637" cy="17807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32" name="椭圆 54"/>
            <p:cNvSpPr/>
            <p:nvPr/>
          </p:nvSpPr>
          <p:spPr>
            <a:xfrm>
              <a:off x="1649466" y="-1"/>
              <a:ext cx="178637" cy="17807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33" name="椭圆 55"/>
            <p:cNvSpPr/>
            <p:nvPr/>
          </p:nvSpPr>
          <p:spPr>
            <a:xfrm>
              <a:off x="3364327" y="-1"/>
              <a:ext cx="178637" cy="17807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34" name="椭圆 56"/>
            <p:cNvSpPr/>
            <p:nvPr/>
          </p:nvSpPr>
          <p:spPr>
            <a:xfrm>
              <a:off x="5046491" y="-1"/>
              <a:ext cx="178637" cy="17807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35" name="椭圆 57"/>
            <p:cNvSpPr/>
            <p:nvPr/>
          </p:nvSpPr>
          <p:spPr>
            <a:xfrm>
              <a:off x="6728654" y="-1"/>
              <a:ext cx="178637" cy="178072"/>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36" name="矩形 58"/>
            <p:cNvSpPr/>
            <p:nvPr/>
          </p:nvSpPr>
          <p:spPr>
            <a:xfrm>
              <a:off x="34074" y="70192"/>
              <a:ext cx="6728657" cy="3768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738" name="等腰三角形 59"/>
          <p:cNvSpPr/>
          <p:nvPr/>
        </p:nvSpPr>
        <p:spPr>
          <a:xfrm flipV="1">
            <a:off x="3540740" y="4479432"/>
            <a:ext cx="207220" cy="178070"/>
          </a:xfrm>
          <a:prstGeom prst="triangle">
            <a:avLst/>
          </a:prstGeom>
          <a:solidFill>
            <a:srgbClr val="0062AC"/>
          </a:solidFill>
          <a:ln w="12700">
            <a:miter lim="400000"/>
          </a:ln>
        </p:spPr>
        <p:txBody>
          <a:bodyPr lIns="45719" rIns="45719" anchor="ctr"/>
          <a:lstStyle/>
          <a:p>
            <a:pPr algn="ctr">
              <a:defRPr>
                <a:solidFill>
                  <a:srgbClr val="FFFFFF"/>
                </a:solidFill>
              </a:defRPr>
            </a:pPr>
            <a:endParaRPr/>
          </a:p>
        </p:txBody>
      </p:sp>
      <p:sp>
        <p:nvSpPr>
          <p:cNvPr id="739" name="等腰三角形 60"/>
          <p:cNvSpPr/>
          <p:nvPr/>
        </p:nvSpPr>
        <p:spPr>
          <a:xfrm flipV="1">
            <a:off x="5222904" y="4479432"/>
            <a:ext cx="207220" cy="178070"/>
          </a:xfrm>
          <a:prstGeom prst="triangle">
            <a:avLst/>
          </a:prstGeom>
          <a:solidFill>
            <a:srgbClr val="0062AC"/>
          </a:solidFill>
          <a:ln w="12700">
            <a:miter lim="400000"/>
          </a:ln>
        </p:spPr>
        <p:txBody>
          <a:bodyPr lIns="45719" rIns="45719" anchor="ctr"/>
          <a:lstStyle/>
          <a:p>
            <a:pPr algn="ctr">
              <a:defRPr>
                <a:solidFill>
                  <a:srgbClr val="FFFFFF"/>
                </a:solidFill>
              </a:defRPr>
            </a:pPr>
            <a:endParaRPr/>
          </a:p>
        </p:txBody>
      </p:sp>
      <p:sp>
        <p:nvSpPr>
          <p:cNvPr id="740" name="等腰三角形 61"/>
          <p:cNvSpPr/>
          <p:nvPr/>
        </p:nvSpPr>
        <p:spPr>
          <a:xfrm flipV="1">
            <a:off x="6905069" y="4479432"/>
            <a:ext cx="207220" cy="178070"/>
          </a:xfrm>
          <a:prstGeom prst="triangle">
            <a:avLst/>
          </a:prstGeom>
          <a:solidFill>
            <a:srgbClr val="0062AC"/>
          </a:solidFill>
          <a:ln w="12700">
            <a:miter lim="400000"/>
          </a:ln>
        </p:spPr>
        <p:txBody>
          <a:bodyPr lIns="45719" rIns="45719" anchor="ctr"/>
          <a:lstStyle/>
          <a:p>
            <a:pPr algn="ctr">
              <a:defRPr>
                <a:solidFill>
                  <a:srgbClr val="FFFFFF"/>
                </a:solidFill>
              </a:defRPr>
            </a:pPr>
            <a:endParaRPr/>
          </a:p>
        </p:txBody>
      </p:sp>
      <p:sp>
        <p:nvSpPr>
          <p:cNvPr id="741" name="等腰三角形 62"/>
          <p:cNvSpPr/>
          <p:nvPr/>
        </p:nvSpPr>
        <p:spPr>
          <a:xfrm flipV="1">
            <a:off x="8587231" y="4479432"/>
            <a:ext cx="207220" cy="178070"/>
          </a:xfrm>
          <a:prstGeom prst="triangle">
            <a:avLst/>
          </a:prstGeom>
          <a:solidFill>
            <a:srgbClr val="0062AC"/>
          </a:solidFill>
          <a:ln w="12700">
            <a:miter lim="400000"/>
          </a:ln>
        </p:spPr>
        <p:txBody>
          <a:bodyPr lIns="45719" rIns="45719" anchor="ctr"/>
          <a:lstStyle/>
          <a:p>
            <a:pPr algn="ctr">
              <a:defRPr>
                <a:solidFill>
                  <a:srgbClr val="FFFFFF"/>
                </a:solidFill>
              </a:defRPr>
            </a:pPr>
            <a:endParaRPr/>
          </a:p>
        </p:txBody>
      </p:sp>
      <p:sp>
        <p:nvSpPr>
          <p:cNvPr id="742" name="等腰三角形 63"/>
          <p:cNvSpPr/>
          <p:nvPr/>
        </p:nvSpPr>
        <p:spPr>
          <a:xfrm flipV="1">
            <a:off x="10269395" y="4479432"/>
            <a:ext cx="207220" cy="178070"/>
          </a:xfrm>
          <a:prstGeom prst="triangle">
            <a:avLst/>
          </a:prstGeom>
          <a:solidFill>
            <a:srgbClr val="0062AC"/>
          </a:solidFill>
          <a:ln w="12700">
            <a:miter lim="400000"/>
          </a:ln>
        </p:spPr>
        <p:txBody>
          <a:bodyPr lIns="45719" rIns="45719" anchor="ctr"/>
          <a:lstStyle/>
          <a:p>
            <a:pPr algn="ctr">
              <a:defRPr>
                <a:solidFill>
                  <a:srgbClr val="FFFFFF"/>
                </a:solidFill>
              </a:defRPr>
            </a:pPr>
            <a:endParaRPr/>
          </a:p>
        </p:txBody>
      </p:sp>
      <p:sp>
        <p:nvSpPr>
          <p:cNvPr id="743" name="TextBox 64"/>
          <p:cNvSpPr txBox="1"/>
          <p:nvPr/>
        </p:nvSpPr>
        <p:spPr>
          <a:xfrm>
            <a:off x="3143041" y="4768555"/>
            <a:ext cx="10026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lgn="ctr">
              <a:defRPr>
                <a:solidFill>
                  <a:srgbClr val="414455"/>
                </a:solidFill>
                <a:latin typeface="微软雅黑"/>
                <a:ea typeface="微软雅黑"/>
                <a:cs typeface="微软雅黑"/>
                <a:sym typeface="微软雅黑"/>
              </a:defRPr>
            </a:lvl1pPr>
          </a:lstStyle>
          <a:p>
            <a:r>
              <a:t>添加文字</a:t>
            </a:r>
          </a:p>
        </p:txBody>
      </p:sp>
      <p:sp>
        <p:nvSpPr>
          <p:cNvPr id="744" name="TextBox 65"/>
          <p:cNvSpPr txBox="1"/>
          <p:nvPr/>
        </p:nvSpPr>
        <p:spPr>
          <a:xfrm>
            <a:off x="4825205" y="4768555"/>
            <a:ext cx="10026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lgn="ctr">
              <a:defRPr>
                <a:solidFill>
                  <a:srgbClr val="414455"/>
                </a:solidFill>
                <a:latin typeface="微软雅黑"/>
                <a:ea typeface="微软雅黑"/>
                <a:cs typeface="微软雅黑"/>
                <a:sym typeface="微软雅黑"/>
              </a:defRPr>
            </a:lvl1pPr>
          </a:lstStyle>
          <a:p>
            <a:r>
              <a:t>添加文字</a:t>
            </a:r>
          </a:p>
        </p:txBody>
      </p:sp>
      <p:sp>
        <p:nvSpPr>
          <p:cNvPr id="745" name="TextBox 66"/>
          <p:cNvSpPr txBox="1"/>
          <p:nvPr/>
        </p:nvSpPr>
        <p:spPr>
          <a:xfrm>
            <a:off x="6507368" y="4768555"/>
            <a:ext cx="10026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lgn="ctr">
              <a:defRPr>
                <a:solidFill>
                  <a:srgbClr val="414455"/>
                </a:solidFill>
                <a:latin typeface="微软雅黑"/>
                <a:ea typeface="微软雅黑"/>
                <a:cs typeface="微软雅黑"/>
                <a:sym typeface="微软雅黑"/>
              </a:defRPr>
            </a:lvl1pPr>
          </a:lstStyle>
          <a:p>
            <a:r>
              <a:t>添加文字</a:t>
            </a:r>
          </a:p>
        </p:txBody>
      </p:sp>
      <p:sp>
        <p:nvSpPr>
          <p:cNvPr id="746" name="TextBox 67"/>
          <p:cNvSpPr txBox="1"/>
          <p:nvPr/>
        </p:nvSpPr>
        <p:spPr>
          <a:xfrm>
            <a:off x="8189532" y="4768555"/>
            <a:ext cx="10026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lgn="ctr">
              <a:defRPr>
                <a:solidFill>
                  <a:srgbClr val="414455"/>
                </a:solidFill>
                <a:latin typeface="微软雅黑"/>
                <a:ea typeface="微软雅黑"/>
                <a:cs typeface="微软雅黑"/>
                <a:sym typeface="微软雅黑"/>
              </a:defRPr>
            </a:lvl1pPr>
          </a:lstStyle>
          <a:p>
            <a:r>
              <a:t>添加文字</a:t>
            </a:r>
          </a:p>
        </p:txBody>
      </p:sp>
      <p:sp>
        <p:nvSpPr>
          <p:cNvPr id="747" name="TextBox 68"/>
          <p:cNvSpPr txBox="1"/>
          <p:nvPr/>
        </p:nvSpPr>
        <p:spPr>
          <a:xfrm>
            <a:off x="9871695" y="4768555"/>
            <a:ext cx="1002621" cy="39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a:spAutoFit/>
          </a:bodyPr>
          <a:lstStyle>
            <a:lvl1pPr algn="ctr">
              <a:defRPr>
                <a:solidFill>
                  <a:srgbClr val="414455"/>
                </a:solidFill>
                <a:latin typeface="微软雅黑"/>
                <a:ea typeface="微软雅黑"/>
                <a:cs typeface="微软雅黑"/>
                <a:sym typeface="微软雅黑"/>
              </a:defRPr>
            </a:lvl1pPr>
          </a:lstStyle>
          <a:p>
            <a:r>
              <a:t>添加文字</a:t>
            </a:r>
          </a:p>
        </p:txBody>
      </p:sp>
      <p:grpSp>
        <p:nvGrpSpPr>
          <p:cNvPr id="750" name="矩形 69"/>
          <p:cNvGrpSpPr/>
          <p:nvPr/>
        </p:nvGrpSpPr>
        <p:grpSpPr>
          <a:xfrm>
            <a:off x="2900030" y="5191712"/>
            <a:ext cx="8217297" cy="485688"/>
            <a:chOff x="0" y="0"/>
            <a:chExt cx="8217295" cy="485687"/>
          </a:xfrm>
        </p:grpSpPr>
        <p:sp>
          <p:nvSpPr>
            <p:cNvPr id="748" name="矩形"/>
            <p:cNvSpPr/>
            <p:nvPr/>
          </p:nvSpPr>
          <p:spPr>
            <a:xfrm>
              <a:off x="-1" y="-1"/>
              <a:ext cx="8217297" cy="485689"/>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300">
                  <a:solidFill>
                    <a:srgbClr val="FFFFFF"/>
                  </a:solidFill>
                  <a:latin typeface="微软雅黑"/>
                  <a:ea typeface="微软雅黑"/>
                  <a:cs typeface="微软雅黑"/>
                  <a:sym typeface="微软雅黑"/>
                </a:defRPr>
              </a:pPr>
              <a:endParaRPr/>
            </a:p>
          </p:txBody>
        </p:sp>
        <p:sp>
          <p:nvSpPr>
            <p:cNvPr id="749" name="研究成果"/>
            <p:cNvSpPr txBox="1"/>
            <p:nvPr/>
          </p:nvSpPr>
          <p:spPr>
            <a:xfrm>
              <a:off x="-1" y="1883"/>
              <a:ext cx="8217297" cy="481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sz="2300">
                  <a:solidFill>
                    <a:srgbClr val="FFFFFF"/>
                  </a:solidFill>
                  <a:latin typeface="微软雅黑"/>
                  <a:ea typeface="微软雅黑"/>
                  <a:cs typeface="微软雅黑"/>
                  <a:sym typeface="微软雅黑"/>
                </a:defRPr>
              </a:lvl1pPr>
            </a:lstStyle>
            <a:p>
              <a:r>
                <a:t>研究成果</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694"/>
                                        </p:tgtEl>
                                        <p:attrNameLst>
                                          <p:attrName>style.visibility</p:attrName>
                                        </p:attrNameLst>
                                      </p:cBhvr>
                                      <p:to>
                                        <p:strVal val="visible"/>
                                      </p:to>
                                    </p:set>
                                    <p:anim calcmode="lin" valueType="num">
                                      <p:cBhvr>
                                        <p:cTn id="7" dur="500" fill="hold"/>
                                        <p:tgtEl>
                                          <p:spTgt spid="694"/>
                                        </p:tgtEl>
                                        <p:attrNameLst>
                                          <p:attrName>ppt_x</p:attrName>
                                        </p:attrNameLst>
                                      </p:cBhvr>
                                      <p:tavLst>
                                        <p:tav tm="0">
                                          <p:val>
                                            <p:strVal val="#ppt_x"/>
                                          </p:val>
                                        </p:tav>
                                        <p:tav tm="100000">
                                          <p:val>
                                            <p:strVal val="#ppt_x"/>
                                          </p:val>
                                        </p:tav>
                                      </p:tavLst>
                                    </p:anim>
                                    <p:anim calcmode="lin" valueType="num">
                                      <p:cBhvr>
                                        <p:cTn id="8" dur="500" fill="hold"/>
                                        <p:tgtEl>
                                          <p:spTgt spid="6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697"/>
                                        </p:tgtEl>
                                        <p:attrNameLst>
                                          <p:attrName>style.visibility</p:attrName>
                                        </p:attrNameLst>
                                      </p:cBhvr>
                                      <p:to>
                                        <p:strVal val="visible"/>
                                      </p:to>
                                    </p:set>
                                    <p:anim calcmode="lin" valueType="num">
                                      <p:cBhvr>
                                        <p:cTn id="12" dur="500" fill="hold"/>
                                        <p:tgtEl>
                                          <p:spTgt spid="697"/>
                                        </p:tgtEl>
                                        <p:attrNameLst>
                                          <p:attrName>ppt_x</p:attrName>
                                        </p:attrNameLst>
                                      </p:cBhvr>
                                      <p:tavLst>
                                        <p:tav tm="0">
                                          <p:val>
                                            <p:strVal val="#ppt_x"/>
                                          </p:val>
                                        </p:tav>
                                        <p:tav tm="100000">
                                          <p:val>
                                            <p:strVal val="#ppt_x"/>
                                          </p:val>
                                        </p:tav>
                                      </p:tavLst>
                                    </p:anim>
                                    <p:anim calcmode="lin" valueType="num">
                                      <p:cBhvr>
                                        <p:cTn id="13" dur="500" fill="hold"/>
                                        <p:tgtEl>
                                          <p:spTgt spid="69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3" nodeType="afterEffect">
                                  <p:stCondLst>
                                    <p:cond delay="500"/>
                                  </p:stCondLst>
                                  <p:iterate>
                                    <p:tmAbs val="0"/>
                                  </p:iterate>
                                  <p:childTnLst>
                                    <p:set>
                                      <p:cBhvr>
                                        <p:cTn id="16" fill="hold"/>
                                        <p:tgtEl>
                                          <p:spTgt spid="698"/>
                                        </p:tgtEl>
                                        <p:attrNameLst>
                                          <p:attrName>style.visibility</p:attrName>
                                        </p:attrNameLst>
                                      </p:cBhvr>
                                      <p:to>
                                        <p:strVal val="visible"/>
                                      </p:to>
                                    </p:set>
                                    <p:anim calcmode="lin" valueType="num">
                                      <p:cBhvr>
                                        <p:cTn id="17" dur="500" fill="hold"/>
                                        <p:tgtEl>
                                          <p:spTgt spid="698"/>
                                        </p:tgtEl>
                                        <p:attrNameLst>
                                          <p:attrName>ppt_x</p:attrName>
                                        </p:attrNameLst>
                                      </p:cBhvr>
                                      <p:tavLst>
                                        <p:tav tm="0">
                                          <p:val>
                                            <p:strVal val="#ppt_x"/>
                                          </p:val>
                                        </p:tav>
                                        <p:tav tm="100000">
                                          <p:val>
                                            <p:strVal val="#ppt_x"/>
                                          </p:val>
                                        </p:tav>
                                      </p:tavLst>
                                    </p:anim>
                                    <p:anim calcmode="lin" valueType="num">
                                      <p:cBhvr>
                                        <p:cTn id="18" dur="500" fill="hold"/>
                                        <p:tgtEl>
                                          <p:spTgt spid="698"/>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1" fill="hold" grpId="4" nodeType="afterEffect">
                                  <p:stCondLst>
                                    <p:cond delay="500"/>
                                  </p:stCondLst>
                                  <p:iterate>
                                    <p:tmAbs val="0"/>
                                  </p:iterate>
                                  <p:childTnLst>
                                    <p:set>
                                      <p:cBhvr>
                                        <p:cTn id="21" fill="hold"/>
                                        <p:tgtEl>
                                          <p:spTgt spid="701"/>
                                        </p:tgtEl>
                                        <p:attrNameLst>
                                          <p:attrName>style.visibility</p:attrName>
                                        </p:attrNameLst>
                                      </p:cBhvr>
                                      <p:to>
                                        <p:strVal val="visible"/>
                                      </p:to>
                                    </p:set>
                                    <p:anim calcmode="lin" valueType="num">
                                      <p:cBhvr>
                                        <p:cTn id="22" dur="500" fill="hold"/>
                                        <p:tgtEl>
                                          <p:spTgt spid="701"/>
                                        </p:tgtEl>
                                        <p:attrNameLst>
                                          <p:attrName>ppt_x</p:attrName>
                                        </p:attrNameLst>
                                      </p:cBhvr>
                                      <p:tavLst>
                                        <p:tav tm="0">
                                          <p:val>
                                            <p:strVal val="#ppt_x"/>
                                          </p:val>
                                        </p:tav>
                                        <p:tav tm="100000">
                                          <p:val>
                                            <p:strVal val="#ppt_x"/>
                                          </p:val>
                                        </p:tav>
                                      </p:tavLst>
                                    </p:anim>
                                    <p:anim calcmode="lin" valueType="num">
                                      <p:cBhvr>
                                        <p:cTn id="23" dur="500" fill="hold"/>
                                        <p:tgtEl>
                                          <p:spTgt spid="701"/>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4" fill="hold" grpId="5" nodeType="afterEffect">
                                  <p:stCondLst>
                                    <p:cond delay="1000"/>
                                  </p:stCondLst>
                                  <p:iterate>
                                    <p:tmAbs val="0"/>
                                  </p:iterate>
                                  <p:childTnLst>
                                    <p:set>
                                      <p:cBhvr>
                                        <p:cTn id="26" fill="hold"/>
                                        <p:tgtEl>
                                          <p:spTgt spid="702"/>
                                        </p:tgtEl>
                                        <p:attrNameLst>
                                          <p:attrName>style.visibility</p:attrName>
                                        </p:attrNameLst>
                                      </p:cBhvr>
                                      <p:to>
                                        <p:strVal val="visible"/>
                                      </p:to>
                                    </p:set>
                                    <p:anim calcmode="lin" valueType="num">
                                      <p:cBhvr>
                                        <p:cTn id="27" dur="500" fill="hold"/>
                                        <p:tgtEl>
                                          <p:spTgt spid="702"/>
                                        </p:tgtEl>
                                        <p:attrNameLst>
                                          <p:attrName>ppt_x</p:attrName>
                                        </p:attrNameLst>
                                      </p:cBhvr>
                                      <p:tavLst>
                                        <p:tav tm="0">
                                          <p:val>
                                            <p:strVal val="#ppt_x"/>
                                          </p:val>
                                        </p:tav>
                                        <p:tav tm="100000">
                                          <p:val>
                                            <p:strVal val="#ppt_x"/>
                                          </p:val>
                                        </p:tav>
                                      </p:tavLst>
                                    </p:anim>
                                    <p:anim calcmode="lin" valueType="num">
                                      <p:cBhvr>
                                        <p:cTn id="28" dur="500" fill="hold"/>
                                        <p:tgtEl>
                                          <p:spTgt spid="702"/>
                                        </p:tgtEl>
                                        <p:attrNameLst>
                                          <p:attrName>ppt_y</p:attrName>
                                        </p:attrNameLst>
                                      </p:cBhvr>
                                      <p:tavLst>
                                        <p:tav tm="0">
                                          <p:val>
                                            <p:strVal val="1+#ppt_h/2"/>
                                          </p:val>
                                        </p:tav>
                                        <p:tav tm="100000">
                                          <p:val>
                                            <p:strVal val="#ppt_y"/>
                                          </p:val>
                                        </p:tav>
                                      </p:tavLst>
                                    </p:anim>
                                  </p:childTnLst>
                                </p:cTn>
                              </p:par>
                            </p:childTnLst>
                          </p:cTn>
                        </p:par>
                        <p:par>
                          <p:cTn id="29" fill="hold">
                            <p:stCondLst>
                              <p:cond delay="4500"/>
                            </p:stCondLst>
                            <p:childTnLst>
                              <p:par>
                                <p:cTn id="30" presetID="2" presetClass="entr" presetSubtype="1" fill="hold" grpId="6" nodeType="afterEffect">
                                  <p:stCondLst>
                                    <p:cond delay="1000"/>
                                  </p:stCondLst>
                                  <p:iterate>
                                    <p:tmAbs val="0"/>
                                  </p:iterate>
                                  <p:childTnLst>
                                    <p:set>
                                      <p:cBhvr>
                                        <p:cTn id="31" fill="hold"/>
                                        <p:tgtEl>
                                          <p:spTgt spid="705"/>
                                        </p:tgtEl>
                                        <p:attrNameLst>
                                          <p:attrName>style.visibility</p:attrName>
                                        </p:attrNameLst>
                                      </p:cBhvr>
                                      <p:to>
                                        <p:strVal val="visible"/>
                                      </p:to>
                                    </p:set>
                                    <p:anim calcmode="lin" valueType="num">
                                      <p:cBhvr>
                                        <p:cTn id="32" dur="500" fill="hold"/>
                                        <p:tgtEl>
                                          <p:spTgt spid="705"/>
                                        </p:tgtEl>
                                        <p:attrNameLst>
                                          <p:attrName>ppt_x</p:attrName>
                                        </p:attrNameLst>
                                      </p:cBhvr>
                                      <p:tavLst>
                                        <p:tav tm="0">
                                          <p:val>
                                            <p:strVal val="#ppt_x"/>
                                          </p:val>
                                        </p:tav>
                                        <p:tav tm="100000">
                                          <p:val>
                                            <p:strVal val="#ppt_x"/>
                                          </p:val>
                                        </p:tav>
                                      </p:tavLst>
                                    </p:anim>
                                    <p:anim calcmode="lin" valueType="num">
                                      <p:cBhvr>
                                        <p:cTn id="33" dur="500" fill="hold"/>
                                        <p:tgtEl>
                                          <p:spTgt spid="705"/>
                                        </p:tgtEl>
                                        <p:attrNameLst>
                                          <p:attrName>ppt_y</p:attrName>
                                        </p:attrNameLst>
                                      </p:cBhvr>
                                      <p:tavLst>
                                        <p:tav tm="0">
                                          <p:val>
                                            <p:strVal val="0-#ppt_h/2"/>
                                          </p:val>
                                        </p:tav>
                                        <p:tav tm="100000">
                                          <p:val>
                                            <p:strVal val="#ppt_y"/>
                                          </p:val>
                                        </p:tav>
                                      </p:tavLst>
                                    </p:anim>
                                  </p:childTnLst>
                                </p:cTn>
                              </p:par>
                            </p:childTnLst>
                          </p:cTn>
                        </p:par>
                        <p:par>
                          <p:cTn id="34" fill="hold">
                            <p:stCondLst>
                              <p:cond delay="6000"/>
                            </p:stCondLst>
                            <p:childTnLst>
                              <p:par>
                                <p:cTn id="35" presetID="2" presetClass="entr" presetSubtype="4" fill="hold" grpId="7" nodeType="afterEffect">
                                  <p:stCondLst>
                                    <p:cond delay="1500"/>
                                  </p:stCondLst>
                                  <p:iterate>
                                    <p:tmAbs val="0"/>
                                  </p:iterate>
                                  <p:childTnLst>
                                    <p:set>
                                      <p:cBhvr>
                                        <p:cTn id="36" fill="hold"/>
                                        <p:tgtEl>
                                          <p:spTgt spid="706"/>
                                        </p:tgtEl>
                                        <p:attrNameLst>
                                          <p:attrName>style.visibility</p:attrName>
                                        </p:attrNameLst>
                                      </p:cBhvr>
                                      <p:to>
                                        <p:strVal val="visible"/>
                                      </p:to>
                                    </p:set>
                                    <p:anim calcmode="lin" valueType="num">
                                      <p:cBhvr>
                                        <p:cTn id="37" dur="500" fill="hold"/>
                                        <p:tgtEl>
                                          <p:spTgt spid="706"/>
                                        </p:tgtEl>
                                        <p:attrNameLst>
                                          <p:attrName>ppt_x</p:attrName>
                                        </p:attrNameLst>
                                      </p:cBhvr>
                                      <p:tavLst>
                                        <p:tav tm="0">
                                          <p:val>
                                            <p:strVal val="#ppt_x"/>
                                          </p:val>
                                        </p:tav>
                                        <p:tav tm="100000">
                                          <p:val>
                                            <p:strVal val="#ppt_x"/>
                                          </p:val>
                                        </p:tav>
                                      </p:tavLst>
                                    </p:anim>
                                    <p:anim calcmode="lin" valueType="num">
                                      <p:cBhvr>
                                        <p:cTn id="38" dur="500" fill="hold"/>
                                        <p:tgtEl>
                                          <p:spTgt spid="706"/>
                                        </p:tgtEl>
                                        <p:attrNameLst>
                                          <p:attrName>ppt_y</p:attrName>
                                        </p:attrNameLst>
                                      </p:cBhvr>
                                      <p:tavLst>
                                        <p:tav tm="0">
                                          <p:val>
                                            <p:strVal val="1+#ppt_h/2"/>
                                          </p:val>
                                        </p:tav>
                                        <p:tav tm="100000">
                                          <p:val>
                                            <p:strVal val="#ppt_y"/>
                                          </p:val>
                                        </p:tav>
                                      </p:tavLst>
                                    </p:anim>
                                  </p:childTnLst>
                                </p:cTn>
                              </p:par>
                            </p:childTnLst>
                          </p:cTn>
                        </p:par>
                        <p:par>
                          <p:cTn id="39" fill="hold">
                            <p:stCondLst>
                              <p:cond delay="8000"/>
                            </p:stCondLst>
                            <p:childTnLst>
                              <p:par>
                                <p:cTn id="40" presetID="2" presetClass="entr" presetSubtype="1" fill="hold" grpId="8" nodeType="afterEffect">
                                  <p:stCondLst>
                                    <p:cond delay="1500"/>
                                  </p:stCondLst>
                                  <p:iterate>
                                    <p:tmAbs val="0"/>
                                  </p:iterate>
                                  <p:childTnLst>
                                    <p:set>
                                      <p:cBhvr>
                                        <p:cTn id="41" fill="hold"/>
                                        <p:tgtEl>
                                          <p:spTgt spid="709"/>
                                        </p:tgtEl>
                                        <p:attrNameLst>
                                          <p:attrName>style.visibility</p:attrName>
                                        </p:attrNameLst>
                                      </p:cBhvr>
                                      <p:to>
                                        <p:strVal val="visible"/>
                                      </p:to>
                                    </p:set>
                                    <p:anim calcmode="lin" valueType="num">
                                      <p:cBhvr>
                                        <p:cTn id="42" dur="500" fill="hold"/>
                                        <p:tgtEl>
                                          <p:spTgt spid="709"/>
                                        </p:tgtEl>
                                        <p:attrNameLst>
                                          <p:attrName>ppt_x</p:attrName>
                                        </p:attrNameLst>
                                      </p:cBhvr>
                                      <p:tavLst>
                                        <p:tav tm="0">
                                          <p:val>
                                            <p:strVal val="#ppt_x"/>
                                          </p:val>
                                        </p:tav>
                                        <p:tav tm="100000">
                                          <p:val>
                                            <p:strVal val="#ppt_x"/>
                                          </p:val>
                                        </p:tav>
                                      </p:tavLst>
                                    </p:anim>
                                    <p:anim calcmode="lin" valueType="num">
                                      <p:cBhvr>
                                        <p:cTn id="43" dur="500" fill="hold"/>
                                        <p:tgtEl>
                                          <p:spTgt spid="709"/>
                                        </p:tgtEl>
                                        <p:attrNameLst>
                                          <p:attrName>ppt_y</p:attrName>
                                        </p:attrNameLst>
                                      </p:cBhvr>
                                      <p:tavLst>
                                        <p:tav tm="0">
                                          <p:val>
                                            <p:strVal val="0-#ppt_h/2"/>
                                          </p:val>
                                        </p:tav>
                                        <p:tav tm="100000">
                                          <p:val>
                                            <p:strVal val="#ppt_y"/>
                                          </p:val>
                                        </p:tav>
                                      </p:tavLst>
                                    </p:anim>
                                  </p:childTnLst>
                                </p:cTn>
                              </p:par>
                            </p:childTnLst>
                          </p:cTn>
                        </p:par>
                        <p:par>
                          <p:cTn id="44" fill="hold">
                            <p:stCondLst>
                              <p:cond delay="10000"/>
                            </p:stCondLst>
                            <p:childTnLst>
                              <p:par>
                                <p:cTn id="45" presetID="2" presetClass="entr" presetSubtype="4" fill="hold" grpId="9" nodeType="afterEffect">
                                  <p:stCondLst>
                                    <p:cond delay="2000"/>
                                  </p:stCondLst>
                                  <p:iterate>
                                    <p:tmAbs val="0"/>
                                  </p:iterate>
                                  <p:childTnLst>
                                    <p:set>
                                      <p:cBhvr>
                                        <p:cTn id="46" fill="hold"/>
                                        <p:tgtEl>
                                          <p:spTgt spid="710"/>
                                        </p:tgtEl>
                                        <p:attrNameLst>
                                          <p:attrName>style.visibility</p:attrName>
                                        </p:attrNameLst>
                                      </p:cBhvr>
                                      <p:to>
                                        <p:strVal val="visible"/>
                                      </p:to>
                                    </p:set>
                                    <p:anim calcmode="lin" valueType="num">
                                      <p:cBhvr>
                                        <p:cTn id="47" dur="500" fill="hold"/>
                                        <p:tgtEl>
                                          <p:spTgt spid="710"/>
                                        </p:tgtEl>
                                        <p:attrNameLst>
                                          <p:attrName>ppt_x</p:attrName>
                                        </p:attrNameLst>
                                      </p:cBhvr>
                                      <p:tavLst>
                                        <p:tav tm="0">
                                          <p:val>
                                            <p:strVal val="#ppt_x"/>
                                          </p:val>
                                        </p:tav>
                                        <p:tav tm="100000">
                                          <p:val>
                                            <p:strVal val="#ppt_x"/>
                                          </p:val>
                                        </p:tav>
                                      </p:tavLst>
                                    </p:anim>
                                    <p:anim calcmode="lin" valueType="num">
                                      <p:cBhvr>
                                        <p:cTn id="48" dur="500" fill="hold"/>
                                        <p:tgtEl>
                                          <p:spTgt spid="710"/>
                                        </p:tgtEl>
                                        <p:attrNameLst>
                                          <p:attrName>ppt_y</p:attrName>
                                        </p:attrNameLst>
                                      </p:cBhvr>
                                      <p:tavLst>
                                        <p:tav tm="0">
                                          <p:val>
                                            <p:strVal val="1+#ppt_h/2"/>
                                          </p:val>
                                        </p:tav>
                                        <p:tav tm="100000">
                                          <p:val>
                                            <p:strVal val="#ppt_y"/>
                                          </p:val>
                                        </p:tav>
                                      </p:tavLst>
                                    </p:anim>
                                  </p:childTnLst>
                                </p:cTn>
                              </p:par>
                            </p:childTnLst>
                          </p:cTn>
                        </p:par>
                        <p:par>
                          <p:cTn id="49" fill="hold">
                            <p:stCondLst>
                              <p:cond delay="12500"/>
                            </p:stCondLst>
                            <p:childTnLst>
                              <p:par>
                                <p:cTn id="50" presetID="2" presetClass="entr" presetSubtype="1" fill="hold" grpId="10" nodeType="afterEffect">
                                  <p:stCondLst>
                                    <p:cond delay="2000"/>
                                  </p:stCondLst>
                                  <p:iterate>
                                    <p:tmAbs val="0"/>
                                  </p:iterate>
                                  <p:childTnLst>
                                    <p:set>
                                      <p:cBhvr>
                                        <p:cTn id="51" fill="hold"/>
                                        <p:tgtEl>
                                          <p:spTgt spid="713"/>
                                        </p:tgtEl>
                                        <p:attrNameLst>
                                          <p:attrName>style.visibility</p:attrName>
                                        </p:attrNameLst>
                                      </p:cBhvr>
                                      <p:to>
                                        <p:strVal val="visible"/>
                                      </p:to>
                                    </p:set>
                                    <p:anim calcmode="lin" valueType="num">
                                      <p:cBhvr>
                                        <p:cTn id="52" dur="500" fill="hold"/>
                                        <p:tgtEl>
                                          <p:spTgt spid="713"/>
                                        </p:tgtEl>
                                        <p:attrNameLst>
                                          <p:attrName>ppt_x</p:attrName>
                                        </p:attrNameLst>
                                      </p:cBhvr>
                                      <p:tavLst>
                                        <p:tav tm="0">
                                          <p:val>
                                            <p:strVal val="#ppt_x"/>
                                          </p:val>
                                        </p:tav>
                                        <p:tav tm="100000">
                                          <p:val>
                                            <p:strVal val="#ppt_x"/>
                                          </p:val>
                                        </p:tav>
                                      </p:tavLst>
                                    </p:anim>
                                    <p:anim calcmode="lin" valueType="num">
                                      <p:cBhvr>
                                        <p:cTn id="53" dur="500" fill="hold"/>
                                        <p:tgtEl>
                                          <p:spTgt spid="713"/>
                                        </p:tgtEl>
                                        <p:attrNameLst>
                                          <p:attrName>ppt_y</p:attrName>
                                        </p:attrNameLst>
                                      </p:cBhvr>
                                      <p:tavLst>
                                        <p:tav tm="0">
                                          <p:val>
                                            <p:strVal val="0-#ppt_h/2"/>
                                          </p:val>
                                        </p:tav>
                                        <p:tav tm="100000">
                                          <p:val>
                                            <p:strVal val="#ppt_y"/>
                                          </p:val>
                                        </p:tav>
                                      </p:tavLst>
                                    </p:anim>
                                  </p:childTnLst>
                                </p:cTn>
                              </p:par>
                            </p:childTnLst>
                          </p:cTn>
                        </p:par>
                        <p:par>
                          <p:cTn id="54" fill="hold">
                            <p:stCondLst>
                              <p:cond delay="15000"/>
                            </p:stCondLst>
                            <p:childTnLst>
                              <p:par>
                                <p:cTn id="55" presetID="2" presetClass="entr" presetSubtype="4" fill="hold" grpId="11" nodeType="afterEffect">
                                  <p:stCondLst>
                                    <p:cond delay="2500"/>
                                  </p:stCondLst>
                                  <p:iterate>
                                    <p:tmAbs val="0"/>
                                  </p:iterate>
                                  <p:childTnLst>
                                    <p:set>
                                      <p:cBhvr>
                                        <p:cTn id="56" fill="hold"/>
                                        <p:tgtEl>
                                          <p:spTgt spid="718"/>
                                        </p:tgtEl>
                                        <p:attrNameLst>
                                          <p:attrName>style.visibility</p:attrName>
                                        </p:attrNameLst>
                                      </p:cBhvr>
                                      <p:to>
                                        <p:strVal val="visible"/>
                                      </p:to>
                                    </p:set>
                                    <p:anim calcmode="lin" valueType="num">
                                      <p:cBhvr>
                                        <p:cTn id="57" dur="1000" fill="hold"/>
                                        <p:tgtEl>
                                          <p:spTgt spid="718"/>
                                        </p:tgtEl>
                                        <p:attrNameLst>
                                          <p:attrName>ppt_x</p:attrName>
                                        </p:attrNameLst>
                                      </p:cBhvr>
                                      <p:tavLst>
                                        <p:tav tm="0">
                                          <p:val>
                                            <p:strVal val="#ppt_x"/>
                                          </p:val>
                                        </p:tav>
                                        <p:tav tm="100000">
                                          <p:val>
                                            <p:strVal val="#ppt_x"/>
                                          </p:val>
                                        </p:tav>
                                      </p:tavLst>
                                    </p:anim>
                                    <p:anim calcmode="lin" valueType="num">
                                      <p:cBhvr>
                                        <p:cTn id="58" dur="1000" fill="hold"/>
                                        <p:tgtEl>
                                          <p:spTgt spid="718"/>
                                        </p:tgtEl>
                                        <p:attrNameLst>
                                          <p:attrName>ppt_y</p:attrName>
                                        </p:attrNameLst>
                                      </p:cBhvr>
                                      <p:tavLst>
                                        <p:tav tm="0">
                                          <p:val>
                                            <p:strVal val="1+#ppt_h/2"/>
                                          </p:val>
                                        </p:tav>
                                        <p:tav tm="100000">
                                          <p:val>
                                            <p:strVal val="#ppt_y"/>
                                          </p:val>
                                        </p:tav>
                                      </p:tavLst>
                                    </p:anim>
                                  </p:childTnLst>
                                </p:cTn>
                              </p:par>
                            </p:childTnLst>
                          </p:cTn>
                        </p:par>
                        <p:par>
                          <p:cTn id="59" fill="hold">
                            <p:stCondLst>
                              <p:cond delay="18500"/>
                            </p:stCondLst>
                            <p:childTnLst>
                              <p:par>
                                <p:cTn id="60" presetID="2" presetClass="entr" presetSubtype="4" fill="hold" grpId="12" nodeType="afterEffect">
                                  <p:stCondLst>
                                    <p:cond delay="2500"/>
                                  </p:stCondLst>
                                  <p:iterate>
                                    <p:tmAbs val="0"/>
                                  </p:iterate>
                                  <p:childTnLst>
                                    <p:set>
                                      <p:cBhvr>
                                        <p:cTn id="61" fill="hold"/>
                                        <p:tgtEl>
                                          <p:spTgt spid="719"/>
                                        </p:tgtEl>
                                        <p:attrNameLst>
                                          <p:attrName>style.visibility</p:attrName>
                                        </p:attrNameLst>
                                      </p:cBhvr>
                                      <p:to>
                                        <p:strVal val="visible"/>
                                      </p:to>
                                    </p:set>
                                    <p:anim calcmode="lin" valueType="num">
                                      <p:cBhvr>
                                        <p:cTn id="62" dur="1000" fill="hold"/>
                                        <p:tgtEl>
                                          <p:spTgt spid="719"/>
                                        </p:tgtEl>
                                        <p:attrNameLst>
                                          <p:attrName>ppt_x</p:attrName>
                                        </p:attrNameLst>
                                      </p:cBhvr>
                                      <p:tavLst>
                                        <p:tav tm="0">
                                          <p:val>
                                            <p:strVal val="#ppt_x"/>
                                          </p:val>
                                        </p:tav>
                                        <p:tav tm="100000">
                                          <p:val>
                                            <p:strVal val="#ppt_x"/>
                                          </p:val>
                                        </p:tav>
                                      </p:tavLst>
                                    </p:anim>
                                    <p:anim calcmode="lin" valueType="num">
                                      <p:cBhvr>
                                        <p:cTn id="63" dur="1000" fill="hold"/>
                                        <p:tgtEl>
                                          <p:spTgt spid="719"/>
                                        </p:tgtEl>
                                        <p:attrNameLst>
                                          <p:attrName>ppt_y</p:attrName>
                                        </p:attrNameLst>
                                      </p:cBhvr>
                                      <p:tavLst>
                                        <p:tav tm="0">
                                          <p:val>
                                            <p:strVal val="1+#ppt_h/2"/>
                                          </p:val>
                                        </p:tav>
                                        <p:tav tm="100000">
                                          <p:val>
                                            <p:strVal val="#ppt_y"/>
                                          </p:val>
                                        </p:tav>
                                      </p:tavLst>
                                    </p:anim>
                                  </p:childTnLst>
                                </p:cTn>
                              </p:par>
                            </p:childTnLst>
                          </p:cTn>
                        </p:par>
                        <p:par>
                          <p:cTn id="64" fill="hold">
                            <p:stCondLst>
                              <p:cond delay="22000"/>
                            </p:stCondLst>
                            <p:childTnLst>
                              <p:par>
                                <p:cTn id="65" presetID="2" presetClass="entr" presetSubtype="4" fill="hold" grpId="13" nodeType="afterEffect">
                                  <p:stCondLst>
                                    <p:cond delay="2500"/>
                                  </p:stCondLst>
                                  <p:iterate>
                                    <p:tmAbs val="0"/>
                                  </p:iterate>
                                  <p:childTnLst>
                                    <p:set>
                                      <p:cBhvr>
                                        <p:cTn id="66" fill="hold"/>
                                        <p:tgtEl>
                                          <p:spTgt spid="722"/>
                                        </p:tgtEl>
                                        <p:attrNameLst>
                                          <p:attrName>style.visibility</p:attrName>
                                        </p:attrNameLst>
                                      </p:cBhvr>
                                      <p:to>
                                        <p:strVal val="visible"/>
                                      </p:to>
                                    </p:set>
                                    <p:anim calcmode="lin" valueType="num">
                                      <p:cBhvr>
                                        <p:cTn id="67" dur="1000" fill="hold"/>
                                        <p:tgtEl>
                                          <p:spTgt spid="722"/>
                                        </p:tgtEl>
                                        <p:attrNameLst>
                                          <p:attrName>ppt_x</p:attrName>
                                        </p:attrNameLst>
                                      </p:cBhvr>
                                      <p:tavLst>
                                        <p:tav tm="0">
                                          <p:val>
                                            <p:strVal val="#ppt_x"/>
                                          </p:val>
                                        </p:tav>
                                        <p:tav tm="100000">
                                          <p:val>
                                            <p:strVal val="#ppt_x"/>
                                          </p:val>
                                        </p:tav>
                                      </p:tavLst>
                                    </p:anim>
                                    <p:anim calcmode="lin" valueType="num">
                                      <p:cBhvr>
                                        <p:cTn id="68" dur="1000" fill="hold"/>
                                        <p:tgtEl>
                                          <p:spTgt spid="722"/>
                                        </p:tgtEl>
                                        <p:attrNameLst>
                                          <p:attrName>ppt_y</p:attrName>
                                        </p:attrNameLst>
                                      </p:cBhvr>
                                      <p:tavLst>
                                        <p:tav tm="0">
                                          <p:val>
                                            <p:strVal val="1+#ppt_h/2"/>
                                          </p:val>
                                        </p:tav>
                                        <p:tav tm="100000">
                                          <p:val>
                                            <p:strVal val="#ppt_y"/>
                                          </p:val>
                                        </p:tav>
                                      </p:tavLst>
                                    </p:anim>
                                  </p:childTnLst>
                                </p:cTn>
                              </p:par>
                            </p:childTnLst>
                          </p:cTn>
                        </p:par>
                        <p:par>
                          <p:cTn id="69" fill="hold">
                            <p:stCondLst>
                              <p:cond delay="25500"/>
                            </p:stCondLst>
                            <p:childTnLst>
                              <p:par>
                                <p:cTn id="70" presetID="2" presetClass="entr" presetSubtype="4" fill="hold" grpId="14" nodeType="afterEffect">
                                  <p:stCondLst>
                                    <p:cond delay="2500"/>
                                  </p:stCondLst>
                                  <p:iterate>
                                    <p:tmAbs val="0"/>
                                  </p:iterate>
                                  <p:childTnLst>
                                    <p:set>
                                      <p:cBhvr>
                                        <p:cTn id="71" fill="hold"/>
                                        <p:tgtEl>
                                          <p:spTgt spid="723"/>
                                        </p:tgtEl>
                                        <p:attrNameLst>
                                          <p:attrName>style.visibility</p:attrName>
                                        </p:attrNameLst>
                                      </p:cBhvr>
                                      <p:to>
                                        <p:strVal val="visible"/>
                                      </p:to>
                                    </p:set>
                                    <p:anim calcmode="lin" valueType="num">
                                      <p:cBhvr>
                                        <p:cTn id="72" dur="1000" fill="hold"/>
                                        <p:tgtEl>
                                          <p:spTgt spid="723"/>
                                        </p:tgtEl>
                                        <p:attrNameLst>
                                          <p:attrName>ppt_x</p:attrName>
                                        </p:attrNameLst>
                                      </p:cBhvr>
                                      <p:tavLst>
                                        <p:tav tm="0">
                                          <p:val>
                                            <p:strVal val="#ppt_x"/>
                                          </p:val>
                                        </p:tav>
                                        <p:tav tm="100000">
                                          <p:val>
                                            <p:strVal val="#ppt_x"/>
                                          </p:val>
                                        </p:tav>
                                      </p:tavLst>
                                    </p:anim>
                                    <p:anim calcmode="lin" valueType="num">
                                      <p:cBhvr>
                                        <p:cTn id="73" dur="1000" fill="hold"/>
                                        <p:tgtEl>
                                          <p:spTgt spid="723"/>
                                        </p:tgtEl>
                                        <p:attrNameLst>
                                          <p:attrName>ppt_y</p:attrName>
                                        </p:attrNameLst>
                                      </p:cBhvr>
                                      <p:tavLst>
                                        <p:tav tm="0">
                                          <p:val>
                                            <p:strVal val="1+#ppt_h/2"/>
                                          </p:val>
                                        </p:tav>
                                        <p:tav tm="100000">
                                          <p:val>
                                            <p:strVal val="#ppt_y"/>
                                          </p:val>
                                        </p:tav>
                                      </p:tavLst>
                                    </p:anim>
                                  </p:childTnLst>
                                </p:cTn>
                              </p:par>
                            </p:childTnLst>
                          </p:cTn>
                        </p:par>
                        <p:par>
                          <p:cTn id="74" fill="hold">
                            <p:stCondLst>
                              <p:cond delay="29000"/>
                            </p:stCondLst>
                            <p:childTnLst>
                              <p:par>
                                <p:cTn id="75" presetID="2" presetClass="entr" presetSubtype="4" fill="hold" grpId="15" nodeType="afterEffect">
                                  <p:stCondLst>
                                    <p:cond delay="2500"/>
                                  </p:stCondLst>
                                  <p:iterate>
                                    <p:tmAbs val="0"/>
                                  </p:iterate>
                                  <p:childTnLst>
                                    <p:set>
                                      <p:cBhvr>
                                        <p:cTn id="76" fill="hold"/>
                                        <p:tgtEl>
                                          <p:spTgt spid="730"/>
                                        </p:tgtEl>
                                        <p:attrNameLst>
                                          <p:attrName>style.visibility</p:attrName>
                                        </p:attrNameLst>
                                      </p:cBhvr>
                                      <p:to>
                                        <p:strVal val="visible"/>
                                      </p:to>
                                    </p:set>
                                    <p:anim calcmode="lin" valueType="num">
                                      <p:cBhvr>
                                        <p:cTn id="77" dur="1000" fill="hold"/>
                                        <p:tgtEl>
                                          <p:spTgt spid="730"/>
                                        </p:tgtEl>
                                        <p:attrNameLst>
                                          <p:attrName>ppt_x</p:attrName>
                                        </p:attrNameLst>
                                      </p:cBhvr>
                                      <p:tavLst>
                                        <p:tav tm="0">
                                          <p:val>
                                            <p:strVal val="#ppt_x"/>
                                          </p:val>
                                        </p:tav>
                                        <p:tav tm="100000">
                                          <p:val>
                                            <p:strVal val="#ppt_x"/>
                                          </p:val>
                                        </p:tav>
                                      </p:tavLst>
                                    </p:anim>
                                    <p:anim calcmode="lin" valueType="num">
                                      <p:cBhvr>
                                        <p:cTn id="78" dur="1000" fill="hold"/>
                                        <p:tgtEl>
                                          <p:spTgt spid="730"/>
                                        </p:tgtEl>
                                        <p:attrNameLst>
                                          <p:attrName>ppt_y</p:attrName>
                                        </p:attrNameLst>
                                      </p:cBhvr>
                                      <p:tavLst>
                                        <p:tav tm="0">
                                          <p:val>
                                            <p:strVal val="1+#ppt_h/2"/>
                                          </p:val>
                                        </p:tav>
                                        <p:tav tm="100000">
                                          <p:val>
                                            <p:strVal val="#ppt_y"/>
                                          </p:val>
                                        </p:tav>
                                      </p:tavLst>
                                    </p:anim>
                                  </p:childTnLst>
                                </p:cTn>
                              </p:par>
                            </p:childTnLst>
                          </p:cTn>
                        </p:par>
                        <p:par>
                          <p:cTn id="79" fill="hold">
                            <p:stCondLst>
                              <p:cond delay="32500"/>
                            </p:stCondLst>
                            <p:childTnLst>
                              <p:par>
                                <p:cTn id="80" presetID="22" presetClass="entr" presetSubtype="8" fill="hold" grpId="16" nodeType="afterEffect">
                                  <p:stCondLst>
                                    <p:cond delay="3000"/>
                                  </p:stCondLst>
                                  <p:iterate>
                                    <p:tmAbs val="0"/>
                                  </p:iterate>
                                  <p:childTnLst>
                                    <p:set>
                                      <p:cBhvr>
                                        <p:cTn id="81" fill="hold"/>
                                        <p:tgtEl>
                                          <p:spTgt spid="737"/>
                                        </p:tgtEl>
                                        <p:attrNameLst>
                                          <p:attrName>style.visibility</p:attrName>
                                        </p:attrNameLst>
                                      </p:cBhvr>
                                      <p:to>
                                        <p:strVal val="visible"/>
                                      </p:to>
                                    </p:set>
                                    <p:animEffect transition="in" filter="wipe(left)">
                                      <p:cBhvr>
                                        <p:cTn id="82" dur="500"/>
                                        <p:tgtEl>
                                          <p:spTgt spid="737"/>
                                        </p:tgtEl>
                                      </p:cBhvr>
                                    </p:animEffect>
                                  </p:childTnLst>
                                </p:cTn>
                              </p:par>
                            </p:childTnLst>
                          </p:cTn>
                        </p:par>
                        <p:par>
                          <p:cTn id="83" fill="hold">
                            <p:stCondLst>
                              <p:cond delay="36000"/>
                            </p:stCondLst>
                            <p:childTnLst>
                              <p:par>
                                <p:cTn id="84" presetID="9" presetClass="entr" fill="hold" grpId="17" nodeType="afterEffect">
                                  <p:stCondLst>
                                    <p:cond delay="2500"/>
                                  </p:stCondLst>
                                  <p:iterate>
                                    <p:tmAbs val="0"/>
                                  </p:iterate>
                                  <p:childTnLst>
                                    <p:set>
                                      <p:cBhvr>
                                        <p:cTn id="85" fill="hold"/>
                                        <p:tgtEl>
                                          <p:spTgt spid="738"/>
                                        </p:tgtEl>
                                        <p:attrNameLst>
                                          <p:attrName>style.visibility</p:attrName>
                                        </p:attrNameLst>
                                      </p:cBhvr>
                                      <p:to>
                                        <p:strVal val="visible"/>
                                      </p:to>
                                    </p:set>
                                    <p:animEffect transition="in" filter="dissolve">
                                      <p:cBhvr>
                                        <p:cTn id="86" dur="500"/>
                                        <p:tgtEl>
                                          <p:spTgt spid="738"/>
                                        </p:tgtEl>
                                      </p:cBhvr>
                                    </p:animEffect>
                                  </p:childTnLst>
                                </p:cTn>
                              </p:par>
                            </p:childTnLst>
                          </p:cTn>
                        </p:par>
                        <p:par>
                          <p:cTn id="87" fill="hold">
                            <p:stCondLst>
                              <p:cond delay="39000"/>
                            </p:stCondLst>
                            <p:childTnLst>
                              <p:par>
                                <p:cTn id="88" presetID="2" presetClass="entr" presetSubtype="4" fill="hold" grpId="18" nodeType="afterEffect">
                                  <p:stCondLst>
                                    <p:cond delay="2500"/>
                                  </p:stCondLst>
                                  <p:iterate>
                                    <p:tmAbs val="0"/>
                                  </p:iterate>
                                  <p:childTnLst>
                                    <p:set>
                                      <p:cBhvr>
                                        <p:cTn id="89" fill="hold"/>
                                        <p:tgtEl>
                                          <p:spTgt spid="743"/>
                                        </p:tgtEl>
                                        <p:attrNameLst>
                                          <p:attrName>style.visibility</p:attrName>
                                        </p:attrNameLst>
                                      </p:cBhvr>
                                      <p:to>
                                        <p:strVal val="visible"/>
                                      </p:to>
                                    </p:set>
                                    <p:anim calcmode="lin" valueType="num">
                                      <p:cBhvr>
                                        <p:cTn id="90" dur="500" fill="hold"/>
                                        <p:tgtEl>
                                          <p:spTgt spid="743"/>
                                        </p:tgtEl>
                                        <p:attrNameLst>
                                          <p:attrName>ppt_x</p:attrName>
                                        </p:attrNameLst>
                                      </p:cBhvr>
                                      <p:tavLst>
                                        <p:tav tm="0">
                                          <p:val>
                                            <p:strVal val="#ppt_x"/>
                                          </p:val>
                                        </p:tav>
                                        <p:tav tm="100000">
                                          <p:val>
                                            <p:strVal val="#ppt_x"/>
                                          </p:val>
                                        </p:tav>
                                      </p:tavLst>
                                    </p:anim>
                                    <p:anim calcmode="lin" valueType="num">
                                      <p:cBhvr>
                                        <p:cTn id="91" dur="500" fill="hold"/>
                                        <p:tgtEl>
                                          <p:spTgt spid="743"/>
                                        </p:tgtEl>
                                        <p:attrNameLst>
                                          <p:attrName>ppt_y</p:attrName>
                                        </p:attrNameLst>
                                      </p:cBhvr>
                                      <p:tavLst>
                                        <p:tav tm="0">
                                          <p:val>
                                            <p:strVal val="1+#ppt_h/2"/>
                                          </p:val>
                                        </p:tav>
                                        <p:tav tm="100000">
                                          <p:val>
                                            <p:strVal val="#ppt_y"/>
                                          </p:val>
                                        </p:tav>
                                      </p:tavLst>
                                    </p:anim>
                                  </p:childTnLst>
                                </p:cTn>
                              </p:par>
                            </p:childTnLst>
                          </p:cTn>
                        </p:par>
                        <p:par>
                          <p:cTn id="92" fill="hold">
                            <p:stCondLst>
                              <p:cond delay="42000"/>
                            </p:stCondLst>
                            <p:childTnLst>
                              <p:par>
                                <p:cTn id="93" presetID="9" presetClass="entr" fill="hold" grpId="19" nodeType="afterEffect">
                                  <p:stCondLst>
                                    <p:cond delay="3000"/>
                                  </p:stCondLst>
                                  <p:iterate>
                                    <p:tmAbs val="0"/>
                                  </p:iterate>
                                  <p:childTnLst>
                                    <p:set>
                                      <p:cBhvr>
                                        <p:cTn id="94" fill="hold"/>
                                        <p:tgtEl>
                                          <p:spTgt spid="739"/>
                                        </p:tgtEl>
                                        <p:attrNameLst>
                                          <p:attrName>style.visibility</p:attrName>
                                        </p:attrNameLst>
                                      </p:cBhvr>
                                      <p:to>
                                        <p:strVal val="visible"/>
                                      </p:to>
                                    </p:set>
                                    <p:animEffect transition="in" filter="dissolve">
                                      <p:cBhvr>
                                        <p:cTn id="95" dur="500"/>
                                        <p:tgtEl>
                                          <p:spTgt spid="739"/>
                                        </p:tgtEl>
                                      </p:cBhvr>
                                    </p:animEffect>
                                  </p:childTnLst>
                                </p:cTn>
                              </p:par>
                            </p:childTnLst>
                          </p:cTn>
                        </p:par>
                        <p:par>
                          <p:cTn id="96" fill="hold">
                            <p:stCondLst>
                              <p:cond delay="45500"/>
                            </p:stCondLst>
                            <p:childTnLst>
                              <p:par>
                                <p:cTn id="97" presetID="9" presetClass="entr" fill="hold" grpId="20" nodeType="afterEffect">
                                  <p:stCondLst>
                                    <p:cond delay="3500"/>
                                  </p:stCondLst>
                                  <p:iterate>
                                    <p:tmAbs val="0"/>
                                  </p:iterate>
                                  <p:childTnLst>
                                    <p:set>
                                      <p:cBhvr>
                                        <p:cTn id="98" fill="hold"/>
                                        <p:tgtEl>
                                          <p:spTgt spid="740"/>
                                        </p:tgtEl>
                                        <p:attrNameLst>
                                          <p:attrName>style.visibility</p:attrName>
                                        </p:attrNameLst>
                                      </p:cBhvr>
                                      <p:to>
                                        <p:strVal val="visible"/>
                                      </p:to>
                                    </p:set>
                                    <p:animEffect transition="in" filter="dissolve">
                                      <p:cBhvr>
                                        <p:cTn id="99" dur="500"/>
                                        <p:tgtEl>
                                          <p:spTgt spid="740"/>
                                        </p:tgtEl>
                                      </p:cBhvr>
                                    </p:animEffect>
                                  </p:childTnLst>
                                </p:cTn>
                              </p:par>
                            </p:childTnLst>
                          </p:cTn>
                        </p:par>
                        <p:par>
                          <p:cTn id="100" fill="hold">
                            <p:stCondLst>
                              <p:cond delay="49500"/>
                            </p:stCondLst>
                            <p:childTnLst>
                              <p:par>
                                <p:cTn id="101" presetID="9" presetClass="entr" fill="hold" grpId="21" nodeType="afterEffect">
                                  <p:stCondLst>
                                    <p:cond delay="4000"/>
                                  </p:stCondLst>
                                  <p:iterate>
                                    <p:tmAbs val="0"/>
                                  </p:iterate>
                                  <p:childTnLst>
                                    <p:set>
                                      <p:cBhvr>
                                        <p:cTn id="102" fill="hold"/>
                                        <p:tgtEl>
                                          <p:spTgt spid="741"/>
                                        </p:tgtEl>
                                        <p:attrNameLst>
                                          <p:attrName>style.visibility</p:attrName>
                                        </p:attrNameLst>
                                      </p:cBhvr>
                                      <p:to>
                                        <p:strVal val="visible"/>
                                      </p:to>
                                    </p:set>
                                    <p:animEffect transition="in" filter="dissolve">
                                      <p:cBhvr>
                                        <p:cTn id="103" dur="500"/>
                                        <p:tgtEl>
                                          <p:spTgt spid="741"/>
                                        </p:tgtEl>
                                      </p:cBhvr>
                                    </p:animEffect>
                                  </p:childTnLst>
                                </p:cTn>
                              </p:par>
                            </p:childTnLst>
                          </p:cTn>
                        </p:par>
                        <p:par>
                          <p:cTn id="104" fill="hold">
                            <p:stCondLst>
                              <p:cond delay="54000"/>
                            </p:stCondLst>
                            <p:childTnLst>
                              <p:par>
                                <p:cTn id="105" presetID="9" presetClass="entr" fill="hold" grpId="22" nodeType="afterEffect">
                                  <p:stCondLst>
                                    <p:cond delay="4500"/>
                                  </p:stCondLst>
                                  <p:iterate>
                                    <p:tmAbs val="0"/>
                                  </p:iterate>
                                  <p:childTnLst>
                                    <p:set>
                                      <p:cBhvr>
                                        <p:cTn id="106" fill="hold"/>
                                        <p:tgtEl>
                                          <p:spTgt spid="742"/>
                                        </p:tgtEl>
                                        <p:attrNameLst>
                                          <p:attrName>style.visibility</p:attrName>
                                        </p:attrNameLst>
                                      </p:cBhvr>
                                      <p:to>
                                        <p:strVal val="visible"/>
                                      </p:to>
                                    </p:set>
                                    <p:animEffect transition="in" filter="dissolve">
                                      <p:cBhvr>
                                        <p:cTn id="107" dur="500"/>
                                        <p:tgtEl>
                                          <p:spTgt spid="742"/>
                                        </p:tgtEl>
                                      </p:cBhvr>
                                    </p:animEffect>
                                  </p:childTnLst>
                                </p:cTn>
                              </p:par>
                            </p:childTnLst>
                          </p:cTn>
                        </p:par>
                        <p:par>
                          <p:cTn id="108" fill="hold">
                            <p:stCondLst>
                              <p:cond delay="59000"/>
                            </p:stCondLst>
                            <p:childTnLst>
                              <p:par>
                                <p:cTn id="109" presetID="2" presetClass="entr" presetSubtype="4" fill="hold" grpId="23" nodeType="afterEffect">
                                  <p:stCondLst>
                                    <p:cond delay="3000"/>
                                  </p:stCondLst>
                                  <p:iterate>
                                    <p:tmAbs val="0"/>
                                  </p:iterate>
                                  <p:childTnLst>
                                    <p:set>
                                      <p:cBhvr>
                                        <p:cTn id="110" fill="hold"/>
                                        <p:tgtEl>
                                          <p:spTgt spid="744"/>
                                        </p:tgtEl>
                                        <p:attrNameLst>
                                          <p:attrName>style.visibility</p:attrName>
                                        </p:attrNameLst>
                                      </p:cBhvr>
                                      <p:to>
                                        <p:strVal val="visible"/>
                                      </p:to>
                                    </p:set>
                                    <p:anim calcmode="lin" valueType="num">
                                      <p:cBhvr>
                                        <p:cTn id="111" dur="500" fill="hold"/>
                                        <p:tgtEl>
                                          <p:spTgt spid="744"/>
                                        </p:tgtEl>
                                        <p:attrNameLst>
                                          <p:attrName>ppt_x</p:attrName>
                                        </p:attrNameLst>
                                      </p:cBhvr>
                                      <p:tavLst>
                                        <p:tav tm="0">
                                          <p:val>
                                            <p:strVal val="#ppt_x"/>
                                          </p:val>
                                        </p:tav>
                                        <p:tav tm="100000">
                                          <p:val>
                                            <p:strVal val="#ppt_x"/>
                                          </p:val>
                                        </p:tav>
                                      </p:tavLst>
                                    </p:anim>
                                    <p:anim calcmode="lin" valueType="num">
                                      <p:cBhvr>
                                        <p:cTn id="112" dur="500" fill="hold"/>
                                        <p:tgtEl>
                                          <p:spTgt spid="744"/>
                                        </p:tgtEl>
                                        <p:attrNameLst>
                                          <p:attrName>ppt_y</p:attrName>
                                        </p:attrNameLst>
                                      </p:cBhvr>
                                      <p:tavLst>
                                        <p:tav tm="0">
                                          <p:val>
                                            <p:strVal val="1+#ppt_h/2"/>
                                          </p:val>
                                        </p:tav>
                                        <p:tav tm="100000">
                                          <p:val>
                                            <p:strVal val="#ppt_y"/>
                                          </p:val>
                                        </p:tav>
                                      </p:tavLst>
                                    </p:anim>
                                  </p:childTnLst>
                                </p:cTn>
                              </p:par>
                            </p:childTnLst>
                          </p:cTn>
                        </p:par>
                        <p:par>
                          <p:cTn id="113" fill="hold">
                            <p:stCondLst>
                              <p:cond delay="62500"/>
                            </p:stCondLst>
                            <p:childTnLst>
                              <p:par>
                                <p:cTn id="114" presetID="2" presetClass="entr" presetSubtype="4" fill="hold" grpId="24" nodeType="afterEffect">
                                  <p:stCondLst>
                                    <p:cond delay="3500"/>
                                  </p:stCondLst>
                                  <p:iterate>
                                    <p:tmAbs val="0"/>
                                  </p:iterate>
                                  <p:childTnLst>
                                    <p:set>
                                      <p:cBhvr>
                                        <p:cTn id="115" fill="hold"/>
                                        <p:tgtEl>
                                          <p:spTgt spid="745"/>
                                        </p:tgtEl>
                                        <p:attrNameLst>
                                          <p:attrName>style.visibility</p:attrName>
                                        </p:attrNameLst>
                                      </p:cBhvr>
                                      <p:to>
                                        <p:strVal val="visible"/>
                                      </p:to>
                                    </p:set>
                                    <p:anim calcmode="lin" valueType="num">
                                      <p:cBhvr>
                                        <p:cTn id="116" dur="500" fill="hold"/>
                                        <p:tgtEl>
                                          <p:spTgt spid="745"/>
                                        </p:tgtEl>
                                        <p:attrNameLst>
                                          <p:attrName>ppt_x</p:attrName>
                                        </p:attrNameLst>
                                      </p:cBhvr>
                                      <p:tavLst>
                                        <p:tav tm="0">
                                          <p:val>
                                            <p:strVal val="#ppt_x"/>
                                          </p:val>
                                        </p:tav>
                                        <p:tav tm="100000">
                                          <p:val>
                                            <p:strVal val="#ppt_x"/>
                                          </p:val>
                                        </p:tav>
                                      </p:tavLst>
                                    </p:anim>
                                    <p:anim calcmode="lin" valueType="num">
                                      <p:cBhvr>
                                        <p:cTn id="117" dur="500" fill="hold"/>
                                        <p:tgtEl>
                                          <p:spTgt spid="745"/>
                                        </p:tgtEl>
                                        <p:attrNameLst>
                                          <p:attrName>ppt_y</p:attrName>
                                        </p:attrNameLst>
                                      </p:cBhvr>
                                      <p:tavLst>
                                        <p:tav tm="0">
                                          <p:val>
                                            <p:strVal val="1+#ppt_h/2"/>
                                          </p:val>
                                        </p:tav>
                                        <p:tav tm="100000">
                                          <p:val>
                                            <p:strVal val="#ppt_y"/>
                                          </p:val>
                                        </p:tav>
                                      </p:tavLst>
                                    </p:anim>
                                  </p:childTnLst>
                                </p:cTn>
                              </p:par>
                            </p:childTnLst>
                          </p:cTn>
                        </p:par>
                        <p:par>
                          <p:cTn id="118" fill="hold">
                            <p:stCondLst>
                              <p:cond delay="66500"/>
                            </p:stCondLst>
                            <p:childTnLst>
                              <p:par>
                                <p:cTn id="119" presetID="2" presetClass="entr" presetSubtype="4" fill="hold" grpId="25" nodeType="afterEffect">
                                  <p:stCondLst>
                                    <p:cond delay="4000"/>
                                  </p:stCondLst>
                                  <p:iterate>
                                    <p:tmAbs val="0"/>
                                  </p:iterate>
                                  <p:childTnLst>
                                    <p:set>
                                      <p:cBhvr>
                                        <p:cTn id="120" fill="hold"/>
                                        <p:tgtEl>
                                          <p:spTgt spid="746"/>
                                        </p:tgtEl>
                                        <p:attrNameLst>
                                          <p:attrName>style.visibility</p:attrName>
                                        </p:attrNameLst>
                                      </p:cBhvr>
                                      <p:to>
                                        <p:strVal val="visible"/>
                                      </p:to>
                                    </p:set>
                                    <p:anim calcmode="lin" valueType="num">
                                      <p:cBhvr>
                                        <p:cTn id="121" dur="500" fill="hold"/>
                                        <p:tgtEl>
                                          <p:spTgt spid="746"/>
                                        </p:tgtEl>
                                        <p:attrNameLst>
                                          <p:attrName>ppt_x</p:attrName>
                                        </p:attrNameLst>
                                      </p:cBhvr>
                                      <p:tavLst>
                                        <p:tav tm="0">
                                          <p:val>
                                            <p:strVal val="#ppt_x"/>
                                          </p:val>
                                        </p:tav>
                                        <p:tav tm="100000">
                                          <p:val>
                                            <p:strVal val="#ppt_x"/>
                                          </p:val>
                                        </p:tav>
                                      </p:tavLst>
                                    </p:anim>
                                    <p:anim calcmode="lin" valueType="num">
                                      <p:cBhvr>
                                        <p:cTn id="122" dur="500" fill="hold"/>
                                        <p:tgtEl>
                                          <p:spTgt spid="746"/>
                                        </p:tgtEl>
                                        <p:attrNameLst>
                                          <p:attrName>ppt_y</p:attrName>
                                        </p:attrNameLst>
                                      </p:cBhvr>
                                      <p:tavLst>
                                        <p:tav tm="0">
                                          <p:val>
                                            <p:strVal val="1+#ppt_h/2"/>
                                          </p:val>
                                        </p:tav>
                                        <p:tav tm="100000">
                                          <p:val>
                                            <p:strVal val="#ppt_y"/>
                                          </p:val>
                                        </p:tav>
                                      </p:tavLst>
                                    </p:anim>
                                  </p:childTnLst>
                                </p:cTn>
                              </p:par>
                            </p:childTnLst>
                          </p:cTn>
                        </p:par>
                        <p:par>
                          <p:cTn id="123" fill="hold">
                            <p:stCondLst>
                              <p:cond delay="71000"/>
                            </p:stCondLst>
                            <p:childTnLst>
                              <p:par>
                                <p:cTn id="124" presetID="2" presetClass="entr" presetSubtype="4" fill="hold" grpId="26" nodeType="afterEffect">
                                  <p:stCondLst>
                                    <p:cond delay="4500"/>
                                  </p:stCondLst>
                                  <p:iterate>
                                    <p:tmAbs val="0"/>
                                  </p:iterate>
                                  <p:childTnLst>
                                    <p:set>
                                      <p:cBhvr>
                                        <p:cTn id="125" fill="hold"/>
                                        <p:tgtEl>
                                          <p:spTgt spid="747"/>
                                        </p:tgtEl>
                                        <p:attrNameLst>
                                          <p:attrName>style.visibility</p:attrName>
                                        </p:attrNameLst>
                                      </p:cBhvr>
                                      <p:to>
                                        <p:strVal val="visible"/>
                                      </p:to>
                                    </p:set>
                                    <p:anim calcmode="lin" valueType="num">
                                      <p:cBhvr>
                                        <p:cTn id="126" dur="500" fill="hold"/>
                                        <p:tgtEl>
                                          <p:spTgt spid="747"/>
                                        </p:tgtEl>
                                        <p:attrNameLst>
                                          <p:attrName>ppt_x</p:attrName>
                                        </p:attrNameLst>
                                      </p:cBhvr>
                                      <p:tavLst>
                                        <p:tav tm="0">
                                          <p:val>
                                            <p:strVal val="#ppt_x"/>
                                          </p:val>
                                        </p:tav>
                                        <p:tav tm="100000">
                                          <p:val>
                                            <p:strVal val="#ppt_x"/>
                                          </p:val>
                                        </p:tav>
                                      </p:tavLst>
                                    </p:anim>
                                    <p:anim calcmode="lin" valueType="num">
                                      <p:cBhvr>
                                        <p:cTn id="127" dur="500" fill="hold"/>
                                        <p:tgtEl>
                                          <p:spTgt spid="747"/>
                                        </p:tgtEl>
                                        <p:attrNameLst>
                                          <p:attrName>ppt_y</p:attrName>
                                        </p:attrNameLst>
                                      </p:cBhvr>
                                      <p:tavLst>
                                        <p:tav tm="0">
                                          <p:val>
                                            <p:strVal val="1+#ppt_h/2"/>
                                          </p:val>
                                        </p:tav>
                                        <p:tav tm="100000">
                                          <p:val>
                                            <p:strVal val="#ppt_y"/>
                                          </p:val>
                                        </p:tav>
                                      </p:tavLst>
                                    </p:anim>
                                  </p:childTnLst>
                                </p:cTn>
                              </p:par>
                            </p:childTnLst>
                          </p:cTn>
                        </p:par>
                        <p:par>
                          <p:cTn id="128" fill="hold">
                            <p:stCondLst>
                              <p:cond delay="76000"/>
                            </p:stCondLst>
                            <p:childTnLst>
                              <p:par>
                                <p:cTn id="129" presetID="2" presetClass="entr" presetSubtype="4" fill="hold" grpId="27" nodeType="afterEffect">
                                  <p:stCondLst>
                                    <p:cond delay="0"/>
                                  </p:stCondLst>
                                  <p:iterate>
                                    <p:tmAbs val="0"/>
                                  </p:iterate>
                                  <p:childTnLst>
                                    <p:set>
                                      <p:cBhvr>
                                        <p:cTn id="130" fill="hold"/>
                                        <p:tgtEl>
                                          <p:spTgt spid="750"/>
                                        </p:tgtEl>
                                        <p:attrNameLst>
                                          <p:attrName>style.visibility</p:attrName>
                                        </p:attrNameLst>
                                      </p:cBhvr>
                                      <p:to>
                                        <p:strVal val="visible"/>
                                      </p:to>
                                    </p:set>
                                    <p:anim calcmode="lin" valueType="num">
                                      <p:cBhvr>
                                        <p:cTn id="131" dur="1000" fill="hold"/>
                                        <p:tgtEl>
                                          <p:spTgt spid="750"/>
                                        </p:tgtEl>
                                        <p:attrNameLst>
                                          <p:attrName>ppt_x</p:attrName>
                                        </p:attrNameLst>
                                      </p:cBhvr>
                                      <p:tavLst>
                                        <p:tav tm="0">
                                          <p:val>
                                            <p:strVal val="#ppt_x"/>
                                          </p:val>
                                        </p:tav>
                                        <p:tav tm="100000">
                                          <p:val>
                                            <p:strVal val="#ppt_x"/>
                                          </p:val>
                                        </p:tav>
                                      </p:tavLst>
                                    </p:anim>
                                    <p:anim calcmode="lin" valueType="num">
                                      <p:cBhvr>
                                        <p:cTn id="132" dur="1000" fill="hold"/>
                                        <p:tgtEl>
                                          <p:spTgt spid="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 grpId="1" animBg="1" advAuto="0"/>
      <p:bldP spid="697" grpId="2" animBg="1" advAuto="0"/>
      <p:bldP spid="698" grpId="3" animBg="1" advAuto="0"/>
      <p:bldP spid="701" grpId="4" animBg="1" advAuto="0"/>
      <p:bldP spid="702" grpId="5" animBg="1" advAuto="0"/>
      <p:bldP spid="705" grpId="6" animBg="1" advAuto="0"/>
      <p:bldP spid="706" grpId="7" animBg="1" advAuto="0"/>
      <p:bldP spid="709" grpId="8" animBg="1" advAuto="0"/>
      <p:bldP spid="710" grpId="9" animBg="1" advAuto="0"/>
      <p:bldP spid="713" grpId="10" animBg="1" advAuto="0"/>
      <p:bldP spid="718" grpId="11" animBg="1" advAuto="0"/>
      <p:bldP spid="719" grpId="12" animBg="1" advAuto="0"/>
      <p:bldP spid="722" grpId="13" animBg="1" advAuto="0"/>
      <p:bldP spid="723" grpId="14" animBg="1" advAuto="0"/>
      <p:bldP spid="730" grpId="15" animBg="1" advAuto="0"/>
      <p:bldP spid="737" grpId="16" animBg="1" advAuto="0"/>
      <p:bldP spid="738" grpId="17" animBg="1" advAuto="0"/>
      <p:bldP spid="739" grpId="19" animBg="1" advAuto="0"/>
      <p:bldP spid="740" grpId="20" animBg="1" advAuto="0"/>
      <p:bldP spid="741" grpId="21" animBg="1" advAuto="0"/>
      <p:bldP spid="742" grpId="22" animBg="1" advAuto="0"/>
      <p:bldP spid="743" grpId="18" animBg="1" advAuto="0"/>
      <p:bldP spid="744" grpId="23" animBg="1" advAuto="0"/>
      <p:bldP spid="745" grpId="24" animBg="1" advAuto="0"/>
      <p:bldP spid="746" grpId="25" animBg="1" advAuto="0"/>
      <p:bldP spid="747" grpId="26" animBg="1" advAuto="0"/>
      <p:bldP spid="750" grpId="27"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753" name="直接连接符 1"/>
          <p:cNvSpPr/>
          <p:nvPr/>
        </p:nvSpPr>
        <p:spPr>
          <a:xfrm>
            <a:off x="2398008" y="2933656"/>
            <a:ext cx="1970514" cy="1"/>
          </a:xfrm>
          <a:prstGeom prst="line">
            <a:avLst/>
          </a:prstGeom>
          <a:ln w="12700">
            <a:solidFill>
              <a:srgbClr val="414455"/>
            </a:solidFill>
            <a:miter/>
          </a:ln>
        </p:spPr>
        <p:txBody>
          <a:bodyPr lIns="45719" rIns="45719"/>
          <a:lstStyle/>
          <a:p>
            <a:endParaRPr/>
          </a:p>
        </p:txBody>
      </p:sp>
      <p:sp>
        <p:nvSpPr>
          <p:cNvPr id="754" name="直接连接符 2"/>
          <p:cNvSpPr/>
          <p:nvPr/>
        </p:nvSpPr>
        <p:spPr>
          <a:xfrm>
            <a:off x="2398008" y="4198420"/>
            <a:ext cx="1970514" cy="1"/>
          </a:xfrm>
          <a:prstGeom prst="line">
            <a:avLst/>
          </a:prstGeom>
          <a:ln w="12700">
            <a:solidFill>
              <a:srgbClr val="414455"/>
            </a:solidFill>
            <a:miter/>
          </a:ln>
        </p:spPr>
        <p:txBody>
          <a:bodyPr lIns="45719" rIns="45719"/>
          <a:lstStyle/>
          <a:p>
            <a:endParaRPr/>
          </a:p>
        </p:txBody>
      </p:sp>
      <p:grpSp>
        <p:nvGrpSpPr>
          <p:cNvPr id="757" name="组合 3"/>
          <p:cNvGrpSpPr/>
          <p:nvPr/>
        </p:nvGrpSpPr>
        <p:grpSpPr>
          <a:xfrm>
            <a:off x="2294701" y="1731607"/>
            <a:ext cx="2228651" cy="1162235"/>
            <a:chOff x="0" y="0"/>
            <a:chExt cx="2228649" cy="1162234"/>
          </a:xfrm>
        </p:grpSpPr>
        <p:sp>
          <p:nvSpPr>
            <p:cNvPr id="755" name="文本框 11"/>
            <p:cNvSpPr txBox="1"/>
            <p:nvPr/>
          </p:nvSpPr>
          <p:spPr>
            <a:xfrm>
              <a:off x="0" y="0"/>
              <a:ext cx="112006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56" name="文本框 12"/>
            <p:cNvSpPr txBox="1"/>
            <p:nvPr/>
          </p:nvSpPr>
          <p:spPr>
            <a:xfrm>
              <a:off x="33867" y="293554"/>
              <a:ext cx="2194783" cy="868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a:t>
              </a:r>
            </a:p>
          </p:txBody>
        </p:sp>
      </p:grpSp>
      <p:grpSp>
        <p:nvGrpSpPr>
          <p:cNvPr id="760" name="组合 6"/>
          <p:cNvGrpSpPr/>
          <p:nvPr/>
        </p:nvGrpSpPr>
        <p:grpSpPr>
          <a:xfrm>
            <a:off x="2285993" y="2997225"/>
            <a:ext cx="2228650" cy="1184792"/>
            <a:chOff x="0" y="0"/>
            <a:chExt cx="2228649" cy="1184791"/>
          </a:xfrm>
        </p:grpSpPr>
        <p:sp>
          <p:nvSpPr>
            <p:cNvPr id="758" name="文本框 14"/>
            <p:cNvSpPr txBox="1"/>
            <p:nvPr/>
          </p:nvSpPr>
          <p:spPr>
            <a:xfrm>
              <a:off x="0" y="0"/>
              <a:ext cx="112006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59" name="文本框 15"/>
            <p:cNvSpPr txBox="1"/>
            <p:nvPr/>
          </p:nvSpPr>
          <p:spPr>
            <a:xfrm>
              <a:off x="33867" y="316111"/>
              <a:ext cx="2194783" cy="868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a:t>
              </a:r>
            </a:p>
          </p:txBody>
        </p:sp>
      </p:grpSp>
      <p:grpSp>
        <p:nvGrpSpPr>
          <p:cNvPr id="763" name="组合 9"/>
          <p:cNvGrpSpPr/>
          <p:nvPr/>
        </p:nvGrpSpPr>
        <p:grpSpPr>
          <a:xfrm>
            <a:off x="2294699" y="4251519"/>
            <a:ext cx="2239940" cy="1173528"/>
            <a:chOff x="0" y="0"/>
            <a:chExt cx="2239938" cy="1173526"/>
          </a:xfrm>
        </p:grpSpPr>
        <p:sp>
          <p:nvSpPr>
            <p:cNvPr id="761" name="文本框 17"/>
            <p:cNvSpPr txBox="1"/>
            <p:nvPr/>
          </p:nvSpPr>
          <p:spPr>
            <a:xfrm>
              <a:off x="0" y="0"/>
              <a:ext cx="1120060"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62" name="文本框 18"/>
            <p:cNvSpPr txBox="1"/>
            <p:nvPr/>
          </p:nvSpPr>
          <p:spPr>
            <a:xfrm>
              <a:off x="45156" y="304846"/>
              <a:ext cx="2194783" cy="868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130000"/>
                </a:lnSpc>
                <a:defRPr sz="1200">
                  <a:latin typeface="微软雅黑"/>
                  <a:ea typeface="微软雅黑"/>
                  <a:cs typeface="微软雅黑"/>
                  <a:sym typeface="微软雅黑"/>
                </a:defRPr>
              </a:lvl1pPr>
            </a:lstStyle>
            <a:p>
              <a:r>
                <a:t>您的内容打在这里，或者通过复制您的文本后。您的内容打在这里，或者通过复制您的文</a:t>
              </a:r>
            </a:p>
          </p:txBody>
        </p:sp>
      </p:grpSp>
      <p:grpSp>
        <p:nvGrpSpPr>
          <p:cNvPr id="770" name="组合 12"/>
          <p:cNvGrpSpPr/>
          <p:nvPr/>
        </p:nvGrpSpPr>
        <p:grpSpPr>
          <a:xfrm>
            <a:off x="4795146" y="3646199"/>
            <a:ext cx="2092298" cy="1635640"/>
            <a:chOff x="0" y="0"/>
            <a:chExt cx="2092297" cy="1635639"/>
          </a:xfrm>
        </p:grpSpPr>
        <p:sp>
          <p:nvSpPr>
            <p:cNvPr id="764" name="文本框 19"/>
            <p:cNvSpPr txBox="1"/>
            <p:nvPr/>
          </p:nvSpPr>
          <p:spPr>
            <a:xfrm>
              <a:off x="460395" y="642331"/>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65" name="文本框 20"/>
            <p:cNvSpPr txBox="1"/>
            <p:nvPr/>
          </p:nvSpPr>
          <p:spPr>
            <a:xfrm>
              <a:off x="460395" y="1125099"/>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66" name="文本框 21"/>
            <p:cNvSpPr txBox="1"/>
            <p:nvPr/>
          </p:nvSpPr>
          <p:spPr>
            <a:xfrm>
              <a:off x="460395" y="159563"/>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67" name="矩形 16"/>
            <p:cNvSpPr/>
            <p:nvPr/>
          </p:nvSpPr>
          <p:spPr>
            <a:xfrm>
              <a:off x="0" y="0"/>
              <a:ext cx="2092298" cy="1564359"/>
            </a:xfrm>
            <a:prstGeom prst="rect">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sz="2800" b="1">
                  <a:ln w="12699">
                    <a:solidFill>
                      <a:srgbClr val="3A5274"/>
                    </a:solidFill>
                  </a:ln>
                  <a:effectLst>
                    <a:outerShdw blurRad="38100" dist="20320" dir="1800000" rotWithShape="0">
                      <a:srgbClr val="000000">
                        <a:alpha val="40000"/>
                      </a:srgbClr>
                    </a:outerShdw>
                  </a:effectLst>
                  <a:latin typeface="微软雅黑"/>
                  <a:ea typeface="微软雅黑"/>
                  <a:cs typeface="微软雅黑"/>
                  <a:sym typeface="微软雅黑"/>
                </a:defRPr>
              </a:pPr>
              <a:endParaRPr/>
            </a:p>
          </p:txBody>
        </p:sp>
        <p:sp>
          <p:nvSpPr>
            <p:cNvPr id="768" name="直接连接符 17"/>
            <p:cNvSpPr/>
            <p:nvPr/>
          </p:nvSpPr>
          <p:spPr>
            <a:xfrm>
              <a:off x="109347" y="539913"/>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sp>
          <p:nvSpPr>
            <p:cNvPr id="769" name="直接连接符 18"/>
            <p:cNvSpPr/>
            <p:nvPr/>
          </p:nvSpPr>
          <p:spPr>
            <a:xfrm>
              <a:off x="109347" y="1027367"/>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77" name="组合 19"/>
          <p:cNvGrpSpPr/>
          <p:nvPr/>
        </p:nvGrpSpPr>
        <p:grpSpPr>
          <a:xfrm>
            <a:off x="7188296" y="3646199"/>
            <a:ext cx="2092298" cy="1635640"/>
            <a:chOff x="0" y="0"/>
            <a:chExt cx="2092297" cy="1635639"/>
          </a:xfrm>
        </p:grpSpPr>
        <p:sp>
          <p:nvSpPr>
            <p:cNvPr id="771" name="文本框 30"/>
            <p:cNvSpPr txBox="1"/>
            <p:nvPr/>
          </p:nvSpPr>
          <p:spPr>
            <a:xfrm>
              <a:off x="460395" y="642331"/>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72" name="文本框 31"/>
            <p:cNvSpPr txBox="1"/>
            <p:nvPr/>
          </p:nvSpPr>
          <p:spPr>
            <a:xfrm>
              <a:off x="460395" y="1125099"/>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73" name="文本框 32"/>
            <p:cNvSpPr txBox="1"/>
            <p:nvPr/>
          </p:nvSpPr>
          <p:spPr>
            <a:xfrm>
              <a:off x="460395" y="159563"/>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74" name="矩形 23"/>
            <p:cNvSpPr/>
            <p:nvPr/>
          </p:nvSpPr>
          <p:spPr>
            <a:xfrm>
              <a:off x="0" y="0"/>
              <a:ext cx="2092298" cy="1564359"/>
            </a:xfrm>
            <a:prstGeom prst="rect">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775" name="直接连接符 24"/>
            <p:cNvSpPr/>
            <p:nvPr/>
          </p:nvSpPr>
          <p:spPr>
            <a:xfrm>
              <a:off x="109347" y="539913"/>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sp>
          <p:nvSpPr>
            <p:cNvPr id="776" name="直接连接符 25"/>
            <p:cNvSpPr/>
            <p:nvPr/>
          </p:nvSpPr>
          <p:spPr>
            <a:xfrm>
              <a:off x="109347" y="1027367"/>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84" name="组合 26"/>
          <p:cNvGrpSpPr/>
          <p:nvPr/>
        </p:nvGrpSpPr>
        <p:grpSpPr>
          <a:xfrm>
            <a:off x="9598541" y="3646199"/>
            <a:ext cx="2092299" cy="1635640"/>
            <a:chOff x="0" y="0"/>
            <a:chExt cx="2092297" cy="1635639"/>
          </a:xfrm>
        </p:grpSpPr>
        <p:sp>
          <p:nvSpPr>
            <p:cNvPr id="778" name="文本框 37"/>
            <p:cNvSpPr txBox="1"/>
            <p:nvPr/>
          </p:nvSpPr>
          <p:spPr>
            <a:xfrm>
              <a:off x="460395" y="642331"/>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79" name="文本框 38"/>
            <p:cNvSpPr txBox="1"/>
            <p:nvPr/>
          </p:nvSpPr>
          <p:spPr>
            <a:xfrm>
              <a:off x="460395" y="1125099"/>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80" name="文本框 39"/>
            <p:cNvSpPr txBox="1"/>
            <p:nvPr/>
          </p:nvSpPr>
          <p:spPr>
            <a:xfrm>
              <a:off x="460395" y="159563"/>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sp>
          <p:nvSpPr>
            <p:cNvPr id="781" name="矩形 30"/>
            <p:cNvSpPr/>
            <p:nvPr/>
          </p:nvSpPr>
          <p:spPr>
            <a:xfrm>
              <a:off x="0" y="0"/>
              <a:ext cx="2092298" cy="1564359"/>
            </a:xfrm>
            <a:prstGeom prst="rect">
              <a:avLst/>
            </a:prstGeom>
            <a:noFill/>
            <a:ln w="12700" cap="flat">
              <a:solidFill>
                <a:srgbClr val="BFBFBF"/>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782" name="直接连接符 31"/>
            <p:cNvSpPr/>
            <p:nvPr/>
          </p:nvSpPr>
          <p:spPr>
            <a:xfrm>
              <a:off x="109347" y="539913"/>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sp>
          <p:nvSpPr>
            <p:cNvPr id="783" name="直接连接符 32"/>
            <p:cNvSpPr/>
            <p:nvPr/>
          </p:nvSpPr>
          <p:spPr>
            <a:xfrm>
              <a:off x="109347" y="1027367"/>
              <a:ext cx="1873603" cy="1"/>
            </a:xfrm>
            <a:prstGeom prst="line">
              <a:avLst/>
            </a:prstGeom>
            <a:noFill/>
            <a:ln w="1270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88" name="组合 33"/>
          <p:cNvGrpSpPr/>
          <p:nvPr/>
        </p:nvGrpSpPr>
        <p:grpSpPr>
          <a:xfrm>
            <a:off x="4795146" y="1932207"/>
            <a:ext cx="2092298" cy="1824899"/>
            <a:chOff x="0" y="0"/>
            <a:chExt cx="2092297" cy="1824897"/>
          </a:xfrm>
        </p:grpSpPr>
        <p:sp>
          <p:nvSpPr>
            <p:cNvPr id="785" name="矩形 34"/>
            <p:cNvSpPr/>
            <p:nvPr/>
          </p:nvSpPr>
          <p:spPr>
            <a:xfrm>
              <a:off x="0" y="0"/>
              <a:ext cx="2092298" cy="1713993"/>
            </a:xfrm>
            <a:prstGeom prst="rect">
              <a:avLst/>
            </a:prstGeom>
            <a:gradFill flip="none" rotWithShape="1">
              <a:gsLst>
                <a:gs pos="50000">
                  <a:srgbClr val="E7E7E7"/>
                </a:gs>
                <a:gs pos="100000">
                  <a:srgbClr val="E7E7E7"/>
                </a:gs>
              </a:gsLst>
              <a:lin ang="16200000" scaled="0"/>
            </a:gra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86" name="Freeform 151"/>
            <p:cNvSpPr/>
            <p:nvPr/>
          </p:nvSpPr>
          <p:spPr>
            <a:xfrm>
              <a:off x="629377" y="330756"/>
              <a:ext cx="827160" cy="839112"/>
            </a:xfrm>
            <a:custGeom>
              <a:avLst/>
              <a:gdLst/>
              <a:ahLst/>
              <a:cxnLst>
                <a:cxn ang="0">
                  <a:pos x="wd2" y="hd2"/>
                </a:cxn>
                <a:cxn ang="5400000">
                  <a:pos x="wd2" y="hd2"/>
                </a:cxn>
                <a:cxn ang="10800000">
                  <a:pos x="wd2" y="hd2"/>
                </a:cxn>
                <a:cxn ang="16200000">
                  <a:pos x="wd2" y="hd2"/>
                </a:cxn>
              </a:cxnLst>
              <a:rect l="0" t="0" r="r" b="b"/>
              <a:pathLst>
                <a:path w="21435" h="20856" extrusionOk="0">
                  <a:moveTo>
                    <a:pt x="16332" y="20856"/>
                  </a:moveTo>
                  <a:cubicBezTo>
                    <a:pt x="10888" y="17842"/>
                    <a:pt x="10888" y="17842"/>
                    <a:pt x="10888" y="17842"/>
                  </a:cubicBezTo>
                  <a:cubicBezTo>
                    <a:pt x="15629" y="13321"/>
                    <a:pt x="15629" y="13321"/>
                    <a:pt x="15629" y="13321"/>
                  </a:cubicBezTo>
                  <a:cubicBezTo>
                    <a:pt x="15980" y="15665"/>
                    <a:pt x="15980" y="15665"/>
                    <a:pt x="15980" y="15665"/>
                  </a:cubicBezTo>
                  <a:cubicBezTo>
                    <a:pt x="18088" y="15163"/>
                    <a:pt x="19668" y="13154"/>
                    <a:pt x="19493" y="10977"/>
                  </a:cubicBezTo>
                  <a:cubicBezTo>
                    <a:pt x="19317" y="10475"/>
                    <a:pt x="19317" y="9972"/>
                    <a:pt x="19141" y="9637"/>
                  </a:cubicBezTo>
                  <a:cubicBezTo>
                    <a:pt x="20020" y="9135"/>
                    <a:pt x="20020" y="9135"/>
                    <a:pt x="20020" y="9135"/>
                  </a:cubicBezTo>
                  <a:cubicBezTo>
                    <a:pt x="20722" y="10140"/>
                    <a:pt x="21249" y="11144"/>
                    <a:pt x="21424" y="12484"/>
                  </a:cubicBezTo>
                  <a:cubicBezTo>
                    <a:pt x="21600" y="15665"/>
                    <a:pt x="19493" y="18344"/>
                    <a:pt x="16156" y="19014"/>
                  </a:cubicBezTo>
                  <a:cubicBezTo>
                    <a:pt x="16332" y="20856"/>
                    <a:pt x="16332" y="20856"/>
                    <a:pt x="16332" y="20856"/>
                  </a:cubicBezTo>
                  <a:close/>
                  <a:moveTo>
                    <a:pt x="0" y="8968"/>
                  </a:moveTo>
                  <a:cubicBezTo>
                    <a:pt x="5268" y="5619"/>
                    <a:pt x="5268" y="5619"/>
                    <a:pt x="5268" y="5619"/>
                  </a:cubicBezTo>
                  <a:cubicBezTo>
                    <a:pt x="7376" y="11647"/>
                    <a:pt x="7376" y="11647"/>
                    <a:pt x="7376" y="11647"/>
                  </a:cubicBezTo>
                  <a:cubicBezTo>
                    <a:pt x="5093" y="10809"/>
                    <a:pt x="5093" y="10809"/>
                    <a:pt x="5093" y="10809"/>
                  </a:cubicBezTo>
                  <a:cubicBezTo>
                    <a:pt x="4566" y="12986"/>
                    <a:pt x="5795" y="15163"/>
                    <a:pt x="7902" y="15833"/>
                  </a:cubicBezTo>
                  <a:cubicBezTo>
                    <a:pt x="8429" y="16000"/>
                    <a:pt x="8956" y="16168"/>
                    <a:pt x="9307" y="16168"/>
                  </a:cubicBezTo>
                  <a:cubicBezTo>
                    <a:pt x="9307" y="17172"/>
                    <a:pt x="9307" y="17172"/>
                    <a:pt x="9307" y="17172"/>
                  </a:cubicBezTo>
                  <a:cubicBezTo>
                    <a:pt x="8254" y="17340"/>
                    <a:pt x="6849" y="17340"/>
                    <a:pt x="5795" y="16837"/>
                  </a:cubicBezTo>
                  <a:cubicBezTo>
                    <a:pt x="2634" y="15833"/>
                    <a:pt x="1054" y="12651"/>
                    <a:pt x="1932" y="9637"/>
                  </a:cubicBezTo>
                  <a:cubicBezTo>
                    <a:pt x="0" y="8968"/>
                    <a:pt x="0" y="8968"/>
                    <a:pt x="0" y="8968"/>
                  </a:cubicBezTo>
                  <a:close/>
                  <a:moveTo>
                    <a:pt x="19493" y="763"/>
                  </a:moveTo>
                  <a:cubicBezTo>
                    <a:pt x="17912" y="1935"/>
                    <a:pt x="17912" y="1935"/>
                    <a:pt x="17912" y="1935"/>
                  </a:cubicBezTo>
                  <a:cubicBezTo>
                    <a:pt x="15805" y="-242"/>
                    <a:pt x="12117" y="-744"/>
                    <a:pt x="9483" y="1265"/>
                  </a:cubicBezTo>
                  <a:cubicBezTo>
                    <a:pt x="8429" y="1935"/>
                    <a:pt x="7727" y="2940"/>
                    <a:pt x="7200" y="3944"/>
                  </a:cubicBezTo>
                  <a:cubicBezTo>
                    <a:pt x="8078" y="4614"/>
                    <a:pt x="8078" y="4614"/>
                    <a:pt x="8078" y="4614"/>
                  </a:cubicBezTo>
                  <a:cubicBezTo>
                    <a:pt x="8429" y="4112"/>
                    <a:pt x="8605" y="3777"/>
                    <a:pt x="9132" y="3609"/>
                  </a:cubicBezTo>
                  <a:cubicBezTo>
                    <a:pt x="10888" y="2270"/>
                    <a:pt x="13522" y="2437"/>
                    <a:pt x="15102" y="3944"/>
                  </a:cubicBezTo>
                  <a:cubicBezTo>
                    <a:pt x="13171" y="5451"/>
                    <a:pt x="13171" y="5451"/>
                    <a:pt x="13171" y="5451"/>
                  </a:cubicBezTo>
                  <a:cubicBezTo>
                    <a:pt x="19668" y="6958"/>
                    <a:pt x="19668" y="6958"/>
                    <a:pt x="19668" y="6958"/>
                  </a:cubicBezTo>
                  <a:lnTo>
                    <a:pt x="19493" y="763"/>
                  </a:lnTo>
                  <a:close/>
                </a:path>
              </a:pathLst>
            </a:custGeom>
            <a:solidFill>
              <a:srgbClr val="414455"/>
            </a:solidFill>
            <a:ln w="12700" cap="flat">
              <a:noFill/>
              <a:miter lim="4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787" name="文本框 47"/>
            <p:cNvSpPr txBox="1"/>
            <p:nvPr/>
          </p:nvSpPr>
          <p:spPr>
            <a:xfrm>
              <a:off x="486119" y="1314357"/>
              <a:ext cx="1120060" cy="510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aseline="-2999">
                  <a:latin typeface="微软雅黑"/>
                  <a:ea typeface="微软雅黑"/>
                  <a:cs typeface="微软雅黑"/>
                  <a:sym typeface="微软雅黑"/>
                </a:defRPr>
              </a:lvl1pPr>
            </a:lstStyle>
            <a:p>
              <a:r>
                <a:t>添加标题</a:t>
              </a:r>
            </a:p>
          </p:txBody>
        </p:sp>
      </p:grpSp>
      <p:grpSp>
        <p:nvGrpSpPr>
          <p:cNvPr id="792" name="组合 37"/>
          <p:cNvGrpSpPr/>
          <p:nvPr/>
        </p:nvGrpSpPr>
        <p:grpSpPr>
          <a:xfrm>
            <a:off x="7201971" y="1932207"/>
            <a:ext cx="2092299" cy="1713994"/>
            <a:chOff x="0" y="0"/>
            <a:chExt cx="2092297" cy="1713992"/>
          </a:xfrm>
        </p:grpSpPr>
        <p:sp>
          <p:nvSpPr>
            <p:cNvPr id="789" name="矩形 38"/>
            <p:cNvSpPr/>
            <p:nvPr/>
          </p:nvSpPr>
          <p:spPr>
            <a:xfrm>
              <a:off x="-1" y="-1"/>
              <a:ext cx="2092299" cy="1713994"/>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90" name="Freeform 153"/>
            <p:cNvSpPr/>
            <p:nvPr/>
          </p:nvSpPr>
          <p:spPr>
            <a:xfrm>
              <a:off x="614210" y="393024"/>
              <a:ext cx="863878" cy="684646"/>
            </a:xfrm>
            <a:custGeom>
              <a:avLst/>
              <a:gdLst/>
              <a:ahLst/>
              <a:cxnLst>
                <a:cxn ang="0">
                  <a:pos x="wd2" y="hd2"/>
                </a:cxn>
                <a:cxn ang="5400000">
                  <a:pos x="wd2" y="hd2"/>
                </a:cxn>
                <a:cxn ang="10800000">
                  <a:pos x="wd2" y="hd2"/>
                </a:cxn>
                <a:cxn ang="16200000">
                  <a:pos x="wd2" y="hd2"/>
                </a:cxn>
              </a:cxnLst>
              <a:rect l="0" t="0" r="r" b="b"/>
              <a:pathLst>
                <a:path w="21600" h="21600" extrusionOk="0">
                  <a:moveTo>
                    <a:pt x="5860" y="4614"/>
                  </a:moveTo>
                  <a:cubicBezTo>
                    <a:pt x="20093" y="4614"/>
                    <a:pt x="20093" y="4614"/>
                    <a:pt x="20093" y="4614"/>
                  </a:cubicBezTo>
                  <a:cubicBezTo>
                    <a:pt x="20260" y="4614"/>
                    <a:pt x="20428" y="4614"/>
                    <a:pt x="20595" y="4614"/>
                  </a:cubicBezTo>
                  <a:cubicBezTo>
                    <a:pt x="13060" y="12163"/>
                    <a:pt x="13060" y="12163"/>
                    <a:pt x="13060" y="12163"/>
                  </a:cubicBezTo>
                  <a:cubicBezTo>
                    <a:pt x="5191" y="4823"/>
                    <a:pt x="5191" y="4823"/>
                    <a:pt x="5191" y="4823"/>
                  </a:cubicBezTo>
                  <a:cubicBezTo>
                    <a:pt x="5358" y="4614"/>
                    <a:pt x="5526" y="4614"/>
                    <a:pt x="5860" y="4614"/>
                  </a:cubicBezTo>
                  <a:close/>
                  <a:moveTo>
                    <a:pt x="3181" y="10485"/>
                  </a:moveTo>
                  <a:cubicBezTo>
                    <a:pt x="3684" y="12163"/>
                    <a:pt x="3684" y="12163"/>
                    <a:pt x="3684" y="12163"/>
                  </a:cubicBezTo>
                  <a:cubicBezTo>
                    <a:pt x="4353" y="12163"/>
                    <a:pt x="4353" y="12163"/>
                    <a:pt x="4353" y="12163"/>
                  </a:cubicBezTo>
                  <a:cubicBezTo>
                    <a:pt x="4353" y="14680"/>
                    <a:pt x="4353" y="14680"/>
                    <a:pt x="4353" y="14680"/>
                  </a:cubicBezTo>
                  <a:cubicBezTo>
                    <a:pt x="0" y="14680"/>
                    <a:pt x="0" y="14680"/>
                    <a:pt x="0" y="14680"/>
                  </a:cubicBezTo>
                  <a:cubicBezTo>
                    <a:pt x="502" y="16357"/>
                    <a:pt x="502" y="16357"/>
                    <a:pt x="502" y="16357"/>
                  </a:cubicBezTo>
                  <a:cubicBezTo>
                    <a:pt x="4353" y="16357"/>
                    <a:pt x="4353" y="16357"/>
                    <a:pt x="4353" y="16357"/>
                  </a:cubicBezTo>
                  <a:cubicBezTo>
                    <a:pt x="4353" y="16567"/>
                    <a:pt x="4521" y="16777"/>
                    <a:pt x="4521" y="16986"/>
                  </a:cubicBezTo>
                  <a:cubicBezTo>
                    <a:pt x="10214" y="11744"/>
                    <a:pt x="10214" y="11744"/>
                    <a:pt x="10214" y="11744"/>
                  </a:cubicBezTo>
                  <a:cubicBezTo>
                    <a:pt x="4353" y="6291"/>
                    <a:pt x="4353" y="6291"/>
                    <a:pt x="4353" y="6291"/>
                  </a:cubicBezTo>
                  <a:cubicBezTo>
                    <a:pt x="4353" y="6291"/>
                    <a:pt x="4353" y="6291"/>
                    <a:pt x="4353" y="6291"/>
                  </a:cubicBezTo>
                  <a:cubicBezTo>
                    <a:pt x="4353" y="10485"/>
                    <a:pt x="4353" y="10485"/>
                    <a:pt x="4353" y="10485"/>
                  </a:cubicBezTo>
                  <a:cubicBezTo>
                    <a:pt x="3181" y="10485"/>
                    <a:pt x="3181" y="10485"/>
                    <a:pt x="3181" y="10485"/>
                  </a:cubicBezTo>
                  <a:close/>
                  <a:moveTo>
                    <a:pt x="2847" y="19922"/>
                  </a:moveTo>
                  <a:cubicBezTo>
                    <a:pt x="12558" y="19922"/>
                    <a:pt x="12558" y="19922"/>
                    <a:pt x="12558" y="19922"/>
                  </a:cubicBezTo>
                  <a:cubicBezTo>
                    <a:pt x="12893" y="21600"/>
                    <a:pt x="12893" y="21600"/>
                    <a:pt x="12893" y="21600"/>
                  </a:cubicBezTo>
                  <a:cubicBezTo>
                    <a:pt x="3181" y="21600"/>
                    <a:pt x="3181" y="21600"/>
                    <a:pt x="3181" y="21600"/>
                  </a:cubicBezTo>
                  <a:cubicBezTo>
                    <a:pt x="2847" y="19922"/>
                    <a:pt x="2847" y="19922"/>
                    <a:pt x="2847" y="19922"/>
                  </a:cubicBezTo>
                  <a:close/>
                  <a:moveTo>
                    <a:pt x="7033" y="0"/>
                  </a:moveTo>
                  <a:cubicBezTo>
                    <a:pt x="16577" y="0"/>
                    <a:pt x="16577" y="0"/>
                    <a:pt x="16577" y="0"/>
                  </a:cubicBezTo>
                  <a:cubicBezTo>
                    <a:pt x="16912" y="1678"/>
                    <a:pt x="16912" y="1678"/>
                    <a:pt x="16912" y="1678"/>
                  </a:cubicBezTo>
                  <a:cubicBezTo>
                    <a:pt x="12558" y="1678"/>
                    <a:pt x="12558" y="1678"/>
                    <a:pt x="12558" y="1678"/>
                  </a:cubicBezTo>
                  <a:cubicBezTo>
                    <a:pt x="12893" y="3355"/>
                    <a:pt x="12893" y="3355"/>
                    <a:pt x="12893" y="3355"/>
                  </a:cubicBezTo>
                  <a:cubicBezTo>
                    <a:pt x="1842" y="3355"/>
                    <a:pt x="1842" y="3355"/>
                    <a:pt x="1842" y="3355"/>
                  </a:cubicBezTo>
                  <a:cubicBezTo>
                    <a:pt x="1507" y="1258"/>
                    <a:pt x="1507" y="1258"/>
                    <a:pt x="1507" y="1258"/>
                  </a:cubicBezTo>
                  <a:cubicBezTo>
                    <a:pt x="7200" y="1258"/>
                    <a:pt x="7200" y="1258"/>
                    <a:pt x="7200" y="1258"/>
                  </a:cubicBezTo>
                  <a:cubicBezTo>
                    <a:pt x="7033" y="0"/>
                    <a:pt x="7033" y="0"/>
                    <a:pt x="7033" y="0"/>
                  </a:cubicBezTo>
                  <a:close/>
                  <a:moveTo>
                    <a:pt x="21600" y="6082"/>
                  </a:moveTo>
                  <a:cubicBezTo>
                    <a:pt x="15740" y="11534"/>
                    <a:pt x="15740" y="11534"/>
                    <a:pt x="15740" y="11534"/>
                  </a:cubicBezTo>
                  <a:cubicBezTo>
                    <a:pt x="21433" y="16986"/>
                    <a:pt x="21433" y="16986"/>
                    <a:pt x="21433" y="16986"/>
                  </a:cubicBezTo>
                  <a:cubicBezTo>
                    <a:pt x="21600" y="16777"/>
                    <a:pt x="21600" y="16567"/>
                    <a:pt x="21600" y="16357"/>
                  </a:cubicBezTo>
                  <a:cubicBezTo>
                    <a:pt x="21600" y="6291"/>
                    <a:pt x="21600" y="6291"/>
                    <a:pt x="21600" y="6291"/>
                  </a:cubicBezTo>
                  <a:cubicBezTo>
                    <a:pt x="21600" y="6291"/>
                    <a:pt x="21600" y="6082"/>
                    <a:pt x="21600" y="6082"/>
                  </a:cubicBezTo>
                  <a:close/>
                  <a:moveTo>
                    <a:pt x="20595" y="18035"/>
                  </a:moveTo>
                  <a:cubicBezTo>
                    <a:pt x="20428" y="18245"/>
                    <a:pt x="20260" y="18245"/>
                    <a:pt x="20093" y="18245"/>
                  </a:cubicBezTo>
                  <a:cubicBezTo>
                    <a:pt x="5860" y="18245"/>
                    <a:pt x="5860" y="18245"/>
                    <a:pt x="5860" y="18245"/>
                  </a:cubicBezTo>
                  <a:cubicBezTo>
                    <a:pt x="5693" y="18245"/>
                    <a:pt x="5693" y="18245"/>
                    <a:pt x="5526" y="18245"/>
                  </a:cubicBezTo>
                  <a:cubicBezTo>
                    <a:pt x="11386" y="12792"/>
                    <a:pt x="11386" y="12792"/>
                    <a:pt x="11386" y="12792"/>
                  </a:cubicBezTo>
                  <a:cubicBezTo>
                    <a:pt x="12558" y="13841"/>
                    <a:pt x="12558" y="13841"/>
                    <a:pt x="12558" y="13841"/>
                  </a:cubicBezTo>
                  <a:cubicBezTo>
                    <a:pt x="13060" y="14260"/>
                    <a:pt x="13060" y="14260"/>
                    <a:pt x="13060" y="14260"/>
                  </a:cubicBezTo>
                  <a:cubicBezTo>
                    <a:pt x="13395" y="13841"/>
                    <a:pt x="13395" y="13841"/>
                    <a:pt x="13395" y="13841"/>
                  </a:cubicBezTo>
                  <a:cubicBezTo>
                    <a:pt x="14567" y="12792"/>
                    <a:pt x="14567" y="12792"/>
                    <a:pt x="14567" y="12792"/>
                  </a:cubicBezTo>
                  <a:lnTo>
                    <a:pt x="20595" y="18035"/>
                  </a:lnTo>
                  <a:close/>
                </a:path>
              </a:pathLst>
            </a:custGeom>
            <a:solidFill>
              <a:srgbClr val="E7E7E7"/>
            </a:solidFill>
            <a:ln w="12700" cap="flat">
              <a:noFill/>
              <a:miter lim="4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791" name="文本框 48"/>
            <p:cNvSpPr txBox="1"/>
            <p:nvPr/>
          </p:nvSpPr>
          <p:spPr>
            <a:xfrm>
              <a:off x="486119" y="1314357"/>
              <a:ext cx="112006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solidFill>
                    <a:srgbClr val="FFFFFF"/>
                  </a:solidFill>
                  <a:latin typeface="微软雅黑"/>
                  <a:ea typeface="微软雅黑"/>
                  <a:cs typeface="微软雅黑"/>
                  <a:sym typeface="微软雅黑"/>
                </a:defRPr>
              </a:lvl1pPr>
            </a:lstStyle>
            <a:p>
              <a:r>
                <a:t>添加标题</a:t>
              </a:r>
            </a:p>
          </p:txBody>
        </p:sp>
      </p:grpSp>
      <p:grpSp>
        <p:nvGrpSpPr>
          <p:cNvPr id="796" name="组合 41"/>
          <p:cNvGrpSpPr/>
          <p:nvPr/>
        </p:nvGrpSpPr>
        <p:grpSpPr>
          <a:xfrm>
            <a:off x="9605378" y="1932207"/>
            <a:ext cx="2092298" cy="1713994"/>
            <a:chOff x="0" y="0"/>
            <a:chExt cx="2092297" cy="1713992"/>
          </a:xfrm>
        </p:grpSpPr>
        <p:sp>
          <p:nvSpPr>
            <p:cNvPr id="793" name="矩形 42"/>
            <p:cNvSpPr/>
            <p:nvPr/>
          </p:nvSpPr>
          <p:spPr>
            <a:xfrm>
              <a:off x="-1" y="-1"/>
              <a:ext cx="2092299" cy="1713994"/>
            </a:xfrm>
            <a:prstGeom prst="rect">
              <a:avLst/>
            </a:prstGeom>
            <a:gradFill flip="none" rotWithShape="1">
              <a:gsLst>
                <a:gs pos="50000">
                  <a:srgbClr val="E7E7E7">
                    <a:alpha val="90000"/>
                  </a:srgbClr>
                </a:gs>
                <a:gs pos="100000">
                  <a:srgbClr val="E7E7E7"/>
                </a:gs>
              </a:gsLst>
              <a:lin ang="16200000" scaled="0"/>
            </a:gradFill>
            <a:ln w="12700" cap="flat">
              <a:noFill/>
              <a:miter lim="400000"/>
            </a:ln>
            <a:effectLst/>
          </p:spPr>
          <p:txBody>
            <a:bodyPr wrap="square" lIns="45719" tIns="45719" rIns="45719" bIns="45719" numCol="1" anchor="ctr">
              <a:noAutofit/>
            </a:bodyPr>
            <a:lstStyle/>
            <a:p>
              <a:pPr algn="ctr">
                <a:defRPr>
                  <a:latin typeface="微软雅黑"/>
                  <a:ea typeface="微软雅黑"/>
                  <a:cs typeface="微软雅黑"/>
                  <a:sym typeface="微软雅黑"/>
                </a:defRPr>
              </a:pPr>
              <a:endParaRPr/>
            </a:p>
          </p:txBody>
        </p:sp>
        <p:sp>
          <p:nvSpPr>
            <p:cNvPr id="794" name="Freeform 145"/>
            <p:cNvSpPr/>
            <p:nvPr/>
          </p:nvSpPr>
          <p:spPr>
            <a:xfrm>
              <a:off x="640814" y="333679"/>
              <a:ext cx="810670" cy="803335"/>
            </a:xfrm>
            <a:custGeom>
              <a:avLst/>
              <a:gdLst/>
              <a:ahLst/>
              <a:cxnLst>
                <a:cxn ang="0">
                  <a:pos x="wd2" y="hd2"/>
                </a:cxn>
                <a:cxn ang="5400000">
                  <a:pos x="wd2" y="hd2"/>
                </a:cxn>
                <a:cxn ang="10800000">
                  <a:pos x="wd2" y="hd2"/>
                </a:cxn>
                <a:cxn ang="16200000">
                  <a:pos x="wd2" y="hd2"/>
                </a:cxn>
              </a:cxnLst>
              <a:rect l="0" t="0" r="r" b="b"/>
              <a:pathLst>
                <a:path w="21600" h="21600" extrusionOk="0">
                  <a:moveTo>
                    <a:pt x="10897" y="0"/>
                  </a:moveTo>
                  <a:cubicBezTo>
                    <a:pt x="13816" y="0"/>
                    <a:pt x="16541" y="1168"/>
                    <a:pt x="18486" y="3114"/>
                  </a:cubicBezTo>
                  <a:cubicBezTo>
                    <a:pt x="20432" y="5059"/>
                    <a:pt x="21600" y="7784"/>
                    <a:pt x="21600" y="10703"/>
                  </a:cubicBezTo>
                  <a:cubicBezTo>
                    <a:pt x="21600" y="13816"/>
                    <a:pt x="20432" y="16346"/>
                    <a:pt x="18486" y="18292"/>
                  </a:cubicBezTo>
                  <a:cubicBezTo>
                    <a:pt x="16541" y="20238"/>
                    <a:pt x="13816" y="21600"/>
                    <a:pt x="10897" y="21600"/>
                  </a:cubicBezTo>
                  <a:cubicBezTo>
                    <a:pt x="7784" y="21600"/>
                    <a:pt x="5254" y="20238"/>
                    <a:pt x="3114" y="18292"/>
                  </a:cubicBezTo>
                  <a:cubicBezTo>
                    <a:pt x="1168" y="16346"/>
                    <a:pt x="0" y="13816"/>
                    <a:pt x="0" y="10703"/>
                  </a:cubicBezTo>
                  <a:cubicBezTo>
                    <a:pt x="0" y="7784"/>
                    <a:pt x="1168" y="5059"/>
                    <a:pt x="3114" y="3114"/>
                  </a:cubicBezTo>
                  <a:cubicBezTo>
                    <a:pt x="5254" y="1168"/>
                    <a:pt x="7784" y="0"/>
                    <a:pt x="10897" y="0"/>
                  </a:cubicBezTo>
                  <a:close/>
                  <a:moveTo>
                    <a:pt x="9924" y="19459"/>
                  </a:moveTo>
                  <a:cubicBezTo>
                    <a:pt x="9924" y="16930"/>
                    <a:pt x="9924" y="16930"/>
                    <a:pt x="9924" y="16930"/>
                  </a:cubicBezTo>
                  <a:cubicBezTo>
                    <a:pt x="9146" y="16930"/>
                    <a:pt x="8173" y="16735"/>
                    <a:pt x="7395" y="16541"/>
                  </a:cubicBezTo>
                  <a:cubicBezTo>
                    <a:pt x="7589" y="16930"/>
                    <a:pt x="7784" y="17124"/>
                    <a:pt x="7784" y="17319"/>
                  </a:cubicBezTo>
                  <a:cubicBezTo>
                    <a:pt x="8368" y="18292"/>
                    <a:pt x="9146" y="19070"/>
                    <a:pt x="9924" y="19459"/>
                  </a:cubicBezTo>
                  <a:close/>
                  <a:moveTo>
                    <a:pt x="9924" y="14984"/>
                  </a:moveTo>
                  <a:cubicBezTo>
                    <a:pt x="9924" y="11676"/>
                    <a:pt x="9924" y="11676"/>
                    <a:pt x="9924" y="11676"/>
                  </a:cubicBezTo>
                  <a:cubicBezTo>
                    <a:pt x="6422" y="11676"/>
                    <a:pt x="6422" y="11676"/>
                    <a:pt x="6422" y="11676"/>
                  </a:cubicBezTo>
                  <a:cubicBezTo>
                    <a:pt x="6422" y="12649"/>
                    <a:pt x="6616" y="13622"/>
                    <a:pt x="6811" y="14595"/>
                  </a:cubicBezTo>
                  <a:cubicBezTo>
                    <a:pt x="7784" y="14789"/>
                    <a:pt x="8757" y="14984"/>
                    <a:pt x="9924" y="14984"/>
                  </a:cubicBezTo>
                  <a:close/>
                  <a:moveTo>
                    <a:pt x="9924" y="9730"/>
                  </a:moveTo>
                  <a:cubicBezTo>
                    <a:pt x="9924" y="6422"/>
                    <a:pt x="9924" y="6422"/>
                    <a:pt x="9924" y="6422"/>
                  </a:cubicBezTo>
                  <a:cubicBezTo>
                    <a:pt x="8757" y="6616"/>
                    <a:pt x="7784" y="6616"/>
                    <a:pt x="6811" y="7005"/>
                  </a:cubicBezTo>
                  <a:cubicBezTo>
                    <a:pt x="6616" y="7784"/>
                    <a:pt x="6422" y="8757"/>
                    <a:pt x="6422" y="9730"/>
                  </a:cubicBezTo>
                  <a:cubicBezTo>
                    <a:pt x="9924" y="9730"/>
                    <a:pt x="9924" y="9730"/>
                    <a:pt x="9924" y="9730"/>
                  </a:cubicBezTo>
                  <a:close/>
                  <a:moveTo>
                    <a:pt x="9924" y="4670"/>
                  </a:moveTo>
                  <a:cubicBezTo>
                    <a:pt x="9924" y="1946"/>
                    <a:pt x="9924" y="1946"/>
                    <a:pt x="9924" y="1946"/>
                  </a:cubicBezTo>
                  <a:cubicBezTo>
                    <a:pt x="9146" y="2335"/>
                    <a:pt x="8368" y="3114"/>
                    <a:pt x="7784" y="4281"/>
                  </a:cubicBezTo>
                  <a:cubicBezTo>
                    <a:pt x="7784" y="4476"/>
                    <a:pt x="7589" y="4670"/>
                    <a:pt x="7395" y="4865"/>
                  </a:cubicBezTo>
                  <a:cubicBezTo>
                    <a:pt x="8173" y="4670"/>
                    <a:pt x="9146" y="4670"/>
                    <a:pt x="9924" y="4670"/>
                  </a:cubicBezTo>
                  <a:close/>
                  <a:moveTo>
                    <a:pt x="11870" y="1946"/>
                  </a:moveTo>
                  <a:cubicBezTo>
                    <a:pt x="11870" y="4670"/>
                    <a:pt x="11870" y="4670"/>
                    <a:pt x="11870" y="4670"/>
                  </a:cubicBezTo>
                  <a:cubicBezTo>
                    <a:pt x="12649" y="4670"/>
                    <a:pt x="13427" y="4670"/>
                    <a:pt x="14205" y="4865"/>
                  </a:cubicBezTo>
                  <a:cubicBezTo>
                    <a:pt x="14011" y="4670"/>
                    <a:pt x="14011" y="4476"/>
                    <a:pt x="13816" y="4281"/>
                  </a:cubicBezTo>
                  <a:cubicBezTo>
                    <a:pt x="13232" y="3114"/>
                    <a:pt x="12649" y="2335"/>
                    <a:pt x="11870" y="1946"/>
                  </a:cubicBezTo>
                  <a:close/>
                  <a:moveTo>
                    <a:pt x="11870" y="6422"/>
                  </a:moveTo>
                  <a:cubicBezTo>
                    <a:pt x="11870" y="9730"/>
                    <a:pt x="11870" y="9730"/>
                    <a:pt x="11870" y="9730"/>
                  </a:cubicBezTo>
                  <a:cubicBezTo>
                    <a:pt x="15373" y="9730"/>
                    <a:pt x="15373" y="9730"/>
                    <a:pt x="15373" y="9730"/>
                  </a:cubicBezTo>
                  <a:cubicBezTo>
                    <a:pt x="15178" y="8757"/>
                    <a:pt x="15178" y="7784"/>
                    <a:pt x="14984" y="7005"/>
                  </a:cubicBezTo>
                  <a:cubicBezTo>
                    <a:pt x="14011" y="6616"/>
                    <a:pt x="12843" y="6616"/>
                    <a:pt x="11870" y="6422"/>
                  </a:cubicBezTo>
                  <a:close/>
                  <a:moveTo>
                    <a:pt x="11870" y="11676"/>
                  </a:moveTo>
                  <a:cubicBezTo>
                    <a:pt x="11870" y="14984"/>
                    <a:pt x="11870" y="14984"/>
                    <a:pt x="11870" y="14984"/>
                  </a:cubicBezTo>
                  <a:cubicBezTo>
                    <a:pt x="12843" y="14984"/>
                    <a:pt x="14011" y="14789"/>
                    <a:pt x="14984" y="14595"/>
                  </a:cubicBezTo>
                  <a:cubicBezTo>
                    <a:pt x="15178" y="13622"/>
                    <a:pt x="15178" y="12649"/>
                    <a:pt x="15373" y="11676"/>
                  </a:cubicBezTo>
                  <a:cubicBezTo>
                    <a:pt x="11870" y="11676"/>
                    <a:pt x="11870" y="11676"/>
                    <a:pt x="11870" y="11676"/>
                  </a:cubicBezTo>
                  <a:close/>
                  <a:moveTo>
                    <a:pt x="11870" y="16930"/>
                  </a:moveTo>
                  <a:cubicBezTo>
                    <a:pt x="11870" y="19459"/>
                    <a:pt x="11870" y="19459"/>
                    <a:pt x="11870" y="19459"/>
                  </a:cubicBezTo>
                  <a:cubicBezTo>
                    <a:pt x="12649" y="19070"/>
                    <a:pt x="13232" y="18292"/>
                    <a:pt x="13816" y="17319"/>
                  </a:cubicBezTo>
                  <a:cubicBezTo>
                    <a:pt x="14011" y="17124"/>
                    <a:pt x="14011" y="16930"/>
                    <a:pt x="14205" y="16541"/>
                  </a:cubicBezTo>
                  <a:cubicBezTo>
                    <a:pt x="13427" y="16735"/>
                    <a:pt x="12649" y="16930"/>
                    <a:pt x="11870" y="16930"/>
                  </a:cubicBezTo>
                  <a:close/>
                  <a:moveTo>
                    <a:pt x="2141" y="9730"/>
                  </a:moveTo>
                  <a:cubicBezTo>
                    <a:pt x="4476" y="9730"/>
                    <a:pt x="4476" y="9730"/>
                    <a:pt x="4476" y="9730"/>
                  </a:cubicBezTo>
                  <a:cubicBezTo>
                    <a:pt x="4476" y="9146"/>
                    <a:pt x="4670" y="8368"/>
                    <a:pt x="4670" y="7589"/>
                  </a:cubicBezTo>
                  <a:cubicBezTo>
                    <a:pt x="4670" y="7784"/>
                    <a:pt x="4476" y="7784"/>
                    <a:pt x="4281" y="7784"/>
                  </a:cubicBezTo>
                  <a:cubicBezTo>
                    <a:pt x="3308" y="8368"/>
                    <a:pt x="2530" y="9146"/>
                    <a:pt x="2141" y="9730"/>
                  </a:cubicBezTo>
                  <a:close/>
                  <a:moveTo>
                    <a:pt x="17124" y="9730"/>
                  </a:moveTo>
                  <a:cubicBezTo>
                    <a:pt x="19459" y="9730"/>
                    <a:pt x="19459" y="9730"/>
                    <a:pt x="19459" y="9730"/>
                  </a:cubicBezTo>
                  <a:cubicBezTo>
                    <a:pt x="19265" y="9146"/>
                    <a:pt x="18486" y="8368"/>
                    <a:pt x="17319" y="7784"/>
                  </a:cubicBezTo>
                  <a:cubicBezTo>
                    <a:pt x="17319" y="7784"/>
                    <a:pt x="17124" y="7784"/>
                    <a:pt x="16930" y="7589"/>
                  </a:cubicBezTo>
                  <a:cubicBezTo>
                    <a:pt x="17124" y="8368"/>
                    <a:pt x="17124" y="9146"/>
                    <a:pt x="17124" y="9730"/>
                  </a:cubicBezTo>
                  <a:close/>
                  <a:moveTo>
                    <a:pt x="19459" y="11676"/>
                  </a:moveTo>
                  <a:cubicBezTo>
                    <a:pt x="17124" y="11676"/>
                    <a:pt x="17124" y="11676"/>
                    <a:pt x="17124" y="11676"/>
                  </a:cubicBezTo>
                  <a:cubicBezTo>
                    <a:pt x="17124" y="12454"/>
                    <a:pt x="17124" y="13038"/>
                    <a:pt x="16930" y="13816"/>
                  </a:cubicBezTo>
                  <a:cubicBezTo>
                    <a:pt x="17124" y="13816"/>
                    <a:pt x="17319" y="13622"/>
                    <a:pt x="17319" y="13622"/>
                  </a:cubicBezTo>
                  <a:cubicBezTo>
                    <a:pt x="18486" y="13038"/>
                    <a:pt x="19265" y="12454"/>
                    <a:pt x="19459" y="11676"/>
                  </a:cubicBezTo>
                  <a:close/>
                  <a:moveTo>
                    <a:pt x="4476" y="11676"/>
                  </a:moveTo>
                  <a:cubicBezTo>
                    <a:pt x="2141" y="11676"/>
                    <a:pt x="2141" y="11676"/>
                    <a:pt x="2141" y="11676"/>
                  </a:cubicBezTo>
                  <a:cubicBezTo>
                    <a:pt x="2530" y="12454"/>
                    <a:pt x="3308" y="13038"/>
                    <a:pt x="4281" y="13622"/>
                  </a:cubicBezTo>
                  <a:cubicBezTo>
                    <a:pt x="4476" y="13622"/>
                    <a:pt x="4670" y="13816"/>
                    <a:pt x="4670" y="13816"/>
                  </a:cubicBezTo>
                  <a:cubicBezTo>
                    <a:pt x="4670" y="13038"/>
                    <a:pt x="4476" y="12454"/>
                    <a:pt x="4476" y="11676"/>
                  </a:cubicBezTo>
                  <a:close/>
                  <a:moveTo>
                    <a:pt x="18681" y="14984"/>
                  </a:moveTo>
                  <a:cubicBezTo>
                    <a:pt x="18486" y="15178"/>
                    <a:pt x="18486" y="15178"/>
                    <a:pt x="18292" y="15178"/>
                  </a:cubicBezTo>
                  <a:cubicBezTo>
                    <a:pt x="17708" y="15568"/>
                    <a:pt x="17124" y="15762"/>
                    <a:pt x="16346" y="15957"/>
                  </a:cubicBezTo>
                  <a:cubicBezTo>
                    <a:pt x="16151" y="16735"/>
                    <a:pt x="15762" y="17514"/>
                    <a:pt x="15568" y="18097"/>
                  </a:cubicBezTo>
                  <a:cubicBezTo>
                    <a:pt x="15373" y="18292"/>
                    <a:pt x="15373" y="18292"/>
                    <a:pt x="15373" y="18486"/>
                  </a:cubicBezTo>
                  <a:cubicBezTo>
                    <a:pt x="15957" y="18097"/>
                    <a:pt x="16541" y="17514"/>
                    <a:pt x="17124" y="17124"/>
                  </a:cubicBezTo>
                  <a:cubicBezTo>
                    <a:pt x="17708" y="16541"/>
                    <a:pt x="18292" y="15762"/>
                    <a:pt x="18681" y="14984"/>
                  </a:cubicBezTo>
                  <a:close/>
                  <a:moveTo>
                    <a:pt x="5254" y="15957"/>
                  </a:moveTo>
                  <a:cubicBezTo>
                    <a:pt x="4670" y="15762"/>
                    <a:pt x="3892" y="15568"/>
                    <a:pt x="3503" y="15178"/>
                  </a:cubicBezTo>
                  <a:cubicBezTo>
                    <a:pt x="3308" y="15178"/>
                    <a:pt x="3114" y="15178"/>
                    <a:pt x="2919" y="14984"/>
                  </a:cubicBezTo>
                  <a:cubicBezTo>
                    <a:pt x="3503" y="15762"/>
                    <a:pt x="3892" y="16541"/>
                    <a:pt x="4476" y="17124"/>
                  </a:cubicBezTo>
                  <a:cubicBezTo>
                    <a:pt x="5059" y="17514"/>
                    <a:pt x="5643" y="18097"/>
                    <a:pt x="6422" y="18486"/>
                  </a:cubicBezTo>
                  <a:cubicBezTo>
                    <a:pt x="6227" y="18292"/>
                    <a:pt x="6227" y="18292"/>
                    <a:pt x="6227" y="18097"/>
                  </a:cubicBezTo>
                  <a:cubicBezTo>
                    <a:pt x="5838" y="17514"/>
                    <a:pt x="5449" y="16735"/>
                    <a:pt x="5254" y="15957"/>
                  </a:cubicBezTo>
                  <a:close/>
                  <a:moveTo>
                    <a:pt x="2919" y="6422"/>
                  </a:moveTo>
                  <a:cubicBezTo>
                    <a:pt x="3114" y="6422"/>
                    <a:pt x="3308" y="6227"/>
                    <a:pt x="3503" y="6227"/>
                  </a:cubicBezTo>
                  <a:cubicBezTo>
                    <a:pt x="3892" y="5838"/>
                    <a:pt x="4670" y="5643"/>
                    <a:pt x="5254" y="5449"/>
                  </a:cubicBezTo>
                  <a:cubicBezTo>
                    <a:pt x="5449" y="4670"/>
                    <a:pt x="5838" y="3892"/>
                    <a:pt x="6227" y="3308"/>
                  </a:cubicBezTo>
                  <a:cubicBezTo>
                    <a:pt x="6227" y="3308"/>
                    <a:pt x="6227" y="3114"/>
                    <a:pt x="6422" y="3114"/>
                  </a:cubicBezTo>
                  <a:cubicBezTo>
                    <a:pt x="5643" y="3503"/>
                    <a:pt x="5059" y="3892"/>
                    <a:pt x="4476" y="4476"/>
                  </a:cubicBezTo>
                  <a:cubicBezTo>
                    <a:pt x="3892" y="5059"/>
                    <a:pt x="3503" y="5643"/>
                    <a:pt x="2919" y="6422"/>
                  </a:cubicBezTo>
                  <a:close/>
                  <a:moveTo>
                    <a:pt x="16346" y="5449"/>
                  </a:moveTo>
                  <a:cubicBezTo>
                    <a:pt x="17124" y="5643"/>
                    <a:pt x="17708" y="5838"/>
                    <a:pt x="18292" y="6227"/>
                  </a:cubicBezTo>
                  <a:cubicBezTo>
                    <a:pt x="18486" y="6227"/>
                    <a:pt x="18486" y="6422"/>
                    <a:pt x="18681" y="6422"/>
                  </a:cubicBezTo>
                  <a:cubicBezTo>
                    <a:pt x="18292" y="5643"/>
                    <a:pt x="17708" y="5059"/>
                    <a:pt x="17124" y="4476"/>
                  </a:cubicBezTo>
                  <a:cubicBezTo>
                    <a:pt x="16541" y="3892"/>
                    <a:pt x="15957" y="3503"/>
                    <a:pt x="15373" y="3114"/>
                  </a:cubicBezTo>
                  <a:cubicBezTo>
                    <a:pt x="15373" y="3114"/>
                    <a:pt x="15373" y="3308"/>
                    <a:pt x="15568" y="3308"/>
                  </a:cubicBezTo>
                  <a:cubicBezTo>
                    <a:pt x="15762" y="3892"/>
                    <a:pt x="16151" y="4670"/>
                    <a:pt x="16346" y="5449"/>
                  </a:cubicBezTo>
                  <a:close/>
                </a:path>
              </a:pathLst>
            </a:custGeom>
            <a:solidFill>
              <a:srgbClr val="414455"/>
            </a:solidFill>
            <a:ln w="12700" cap="flat">
              <a:noFill/>
              <a:miter lim="400000"/>
            </a:ln>
            <a:effectLst/>
          </p:spPr>
          <p:txBody>
            <a:bodyPr wrap="square" lIns="45719" tIns="45719" rIns="45719" bIns="45719" numCol="1" anchor="t">
              <a:noAutofit/>
            </a:bodyPr>
            <a:lstStyle/>
            <a:p>
              <a:pPr>
                <a:defRPr>
                  <a:latin typeface="微软雅黑"/>
                  <a:ea typeface="微软雅黑"/>
                  <a:cs typeface="微软雅黑"/>
                  <a:sym typeface="微软雅黑"/>
                </a:defRPr>
              </a:pPr>
              <a:endParaRPr/>
            </a:p>
          </p:txBody>
        </p:sp>
        <p:sp>
          <p:nvSpPr>
            <p:cNvPr id="795" name="文本框 49"/>
            <p:cNvSpPr txBox="1"/>
            <p:nvPr/>
          </p:nvSpPr>
          <p:spPr>
            <a:xfrm>
              <a:off x="486119" y="1314357"/>
              <a:ext cx="112006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微软雅黑"/>
                  <a:ea typeface="微软雅黑"/>
                  <a:cs typeface="微软雅黑"/>
                  <a:sym typeface="微软雅黑"/>
                </a:defRPr>
              </a:lvl1pPr>
            </a:lstStyle>
            <a:p>
              <a:r>
                <a:t>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250"/>
                                  </p:stCondLst>
                                  <p:iterate>
                                    <p:tmAbs val="0"/>
                                  </p:iterate>
                                  <p:childTnLst>
                                    <p:set>
                                      <p:cBhvr>
                                        <p:cTn id="6" fill="hold"/>
                                        <p:tgtEl>
                                          <p:spTgt spid="796"/>
                                        </p:tgtEl>
                                        <p:attrNameLst>
                                          <p:attrName>style.visibility</p:attrName>
                                        </p:attrNameLst>
                                      </p:cBhvr>
                                      <p:to>
                                        <p:strVal val="visible"/>
                                      </p:to>
                                    </p:set>
                                    <p:animEffect transition="in" filter="wipe(left)">
                                      <p:cBhvr>
                                        <p:cTn id="7" dur="500"/>
                                        <p:tgtEl>
                                          <p:spTgt spid="796"/>
                                        </p:tgtEl>
                                      </p:cBhvr>
                                    </p:animEffect>
                                  </p:childTnLst>
                                </p:cTn>
                              </p:par>
                            </p:childTnLst>
                          </p:cTn>
                        </p:par>
                        <p:par>
                          <p:cTn id="8" fill="hold">
                            <p:stCondLst>
                              <p:cond delay="750"/>
                            </p:stCondLst>
                            <p:childTnLst>
                              <p:par>
                                <p:cTn id="9" presetID="22" presetClass="entr" presetSubtype="8" fill="hold" grpId="2" nodeType="afterEffect">
                                  <p:stCondLst>
                                    <p:cond delay="250"/>
                                  </p:stCondLst>
                                  <p:iterate>
                                    <p:tmAbs val="0"/>
                                  </p:iterate>
                                  <p:childTnLst>
                                    <p:set>
                                      <p:cBhvr>
                                        <p:cTn id="10" fill="hold"/>
                                        <p:tgtEl>
                                          <p:spTgt spid="784"/>
                                        </p:tgtEl>
                                        <p:attrNameLst>
                                          <p:attrName>style.visibility</p:attrName>
                                        </p:attrNameLst>
                                      </p:cBhvr>
                                      <p:to>
                                        <p:strVal val="visible"/>
                                      </p:to>
                                    </p:set>
                                    <p:animEffect transition="in" filter="wipe(left)">
                                      <p:cBhvr>
                                        <p:cTn id="11" dur="500"/>
                                        <p:tgtEl>
                                          <p:spTgt spid="784"/>
                                        </p:tgtEl>
                                      </p:cBhvr>
                                    </p:animEffect>
                                  </p:childTnLst>
                                </p:cTn>
                              </p:par>
                            </p:childTnLst>
                          </p:cTn>
                        </p:par>
                        <p:par>
                          <p:cTn id="12" fill="hold">
                            <p:stCondLst>
                              <p:cond delay="1500"/>
                            </p:stCondLst>
                            <p:childTnLst>
                              <p:par>
                                <p:cTn id="13" presetID="22" presetClass="entr" presetSubtype="8" fill="hold" grpId="3" nodeType="afterEffect">
                                  <p:stCondLst>
                                    <p:cond delay="1250"/>
                                  </p:stCondLst>
                                  <p:iterate>
                                    <p:tmAbs val="0"/>
                                  </p:iterate>
                                  <p:childTnLst>
                                    <p:set>
                                      <p:cBhvr>
                                        <p:cTn id="14" fill="hold"/>
                                        <p:tgtEl>
                                          <p:spTgt spid="792"/>
                                        </p:tgtEl>
                                        <p:attrNameLst>
                                          <p:attrName>style.visibility</p:attrName>
                                        </p:attrNameLst>
                                      </p:cBhvr>
                                      <p:to>
                                        <p:strVal val="visible"/>
                                      </p:to>
                                    </p:set>
                                    <p:animEffect transition="in" filter="wipe(left)">
                                      <p:cBhvr>
                                        <p:cTn id="15" dur="500"/>
                                        <p:tgtEl>
                                          <p:spTgt spid="792"/>
                                        </p:tgtEl>
                                      </p:cBhvr>
                                    </p:animEffect>
                                  </p:childTnLst>
                                </p:cTn>
                              </p:par>
                            </p:childTnLst>
                          </p:cTn>
                        </p:par>
                        <p:par>
                          <p:cTn id="16" fill="hold">
                            <p:stCondLst>
                              <p:cond delay="3250"/>
                            </p:stCondLst>
                            <p:childTnLst>
                              <p:par>
                                <p:cTn id="17" presetID="22" presetClass="entr" presetSubtype="8" fill="hold" grpId="4" nodeType="afterEffect">
                                  <p:stCondLst>
                                    <p:cond delay="1250"/>
                                  </p:stCondLst>
                                  <p:iterate>
                                    <p:tmAbs val="0"/>
                                  </p:iterate>
                                  <p:childTnLst>
                                    <p:set>
                                      <p:cBhvr>
                                        <p:cTn id="18" fill="hold"/>
                                        <p:tgtEl>
                                          <p:spTgt spid="777"/>
                                        </p:tgtEl>
                                        <p:attrNameLst>
                                          <p:attrName>style.visibility</p:attrName>
                                        </p:attrNameLst>
                                      </p:cBhvr>
                                      <p:to>
                                        <p:strVal val="visible"/>
                                      </p:to>
                                    </p:set>
                                    <p:animEffect transition="in" filter="wipe(left)">
                                      <p:cBhvr>
                                        <p:cTn id="19" dur="500"/>
                                        <p:tgtEl>
                                          <p:spTgt spid="777"/>
                                        </p:tgtEl>
                                      </p:cBhvr>
                                    </p:animEffect>
                                  </p:childTnLst>
                                </p:cTn>
                              </p:par>
                            </p:childTnLst>
                          </p:cTn>
                        </p:par>
                        <p:par>
                          <p:cTn id="20" fill="hold">
                            <p:stCondLst>
                              <p:cond delay="5000"/>
                            </p:stCondLst>
                            <p:childTnLst>
                              <p:par>
                                <p:cTn id="21" presetID="22" presetClass="entr" presetSubtype="8" fill="hold" grpId="5" nodeType="afterEffect">
                                  <p:stCondLst>
                                    <p:cond delay="2250"/>
                                  </p:stCondLst>
                                  <p:iterate>
                                    <p:tmAbs val="0"/>
                                  </p:iterate>
                                  <p:childTnLst>
                                    <p:set>
                                      <p:cBhvr>
                                        <p:cTn id="22" fill="hold"/>
                                        <p:tgtEl>
                                          <p:spTgt spid="788"/>
                                        </p:tgtEl>
                                        <p:attrNameLst>
                                          <p:attrName>style.visibility</p:attrName>
                                        </p:attrNameLst>
                                      </p:cBhvr>
                                      <p:to>
                                        <p:strVal val="visible"/>
                                      </p:to>
                                    </p:set>
                                    <p:animEffect transition="in" filter="wipe(left)">
                                      <p:cBhvr>
                                        <p:cTn id="23" dur="500"/>
                                        <p:tgtEl>
                                          <p:spTgt spid="788"/>
                                        </p:tgtEl>
                                      </p:cBhvr>
                                    </p:animEffect>
                                  </p:childTnLst>
                                </p:cTn>
                              </p:par>
                            </p:childTnLst>
                          </p:cTn>
                        </p:par>
                        <p:par>
                          <p:cTn id="24" fill="hold">
                            <p:stCondLst>
                              <p:cond delay="7750"/>
                            </p:stCondLst>
                            <p:childTnLst>
                              <p:par>
                                <p:cTn id="25" presetID="22" presetClass="entr" presetSubtype="8" fill="hold" grpId="6" nodeType="afterEffect">
                                  <p:stCondLst>
                                    <p:cond delay="2250"/>
                                  </p:stCondLst>
                                  <p:iterate>
                                    <p:tmAbs val="0"/>
                                  </p:iterate>
                                  <p:childTnLst>
                                    <p:set>
                                      <p:cBhvr>
                                        <p:cTn id="26" fill="hold"/>
                                        <p:tgtEl>
                                          <p:spTgt spid="770"/>
                                        </p:tgtEl>
                                        <p:attrNameLst>
                                          <p:attrName>style.visibility</p:attrName>
                                        </p:attrNameLst>
                                      </p:cBhvr>
                                      <p:to>
                                        <p:strVal val="visible"/>
                                      </p:to>
                                    </p:set>
                                    <p:animEffect transition="in" filter="wipe(left)">
                                      <p:cBhvr>
                                        <p:cTn id="27" dur="500"/>
                                        <p:tgtEl>
                                          <p:spTgt spid="770"/>
                                        </p:tgtEl>
                                      </p:cBhvr>
                                    </p:animEffect>
                                  </p:childTnLst>
                                </p:cTn>
                              </p:par>
                            </p:childTnLst>
                          </p:cTn>
                        </p:par>
                        <p:par>
                          <p:cTn id="28" fill="hold">
                            <p:stCondLst>
                              <p:cond delay="10500"/>
                            </p:stCondLst>
                            <p:childTnLst>
                              <p:par>
                                <p:cTn id="29" presetID="9" presetClass="entr" fill="hold" grpId="7" nodeType="afterEffect">
                                  <p:stCondLst>
                                    <p:cond delay="3250"/>
                                  </p:stCondLst>
                                  <p:iterate>
                                    <p:tmAbs val="0"/>
                                  </p:iterate>
                                  <p:childTnLst>
                                    <p:set>
                                      <p:cBhvr>
                                        <p:cTn id="30" fill="hold"/>
                                        <p:tgtEl>
                                          <p:spTgt spid="757"/>
                                        </p:tgtEl>
                                        <p:attrNameLst>
                                          <p:attrName>style.visibility</p:attrName>
                                        </p:attrNameLst>
                                      </p:cBhvr>
                                      <p:to>
                                        <p:strVal val="visible"/>
                                      </p:to>
                                    </p:set>
                                    <p:animEffect transition="in" filter="dissolve">
                                      <p:cBhvr>
                                        <p:cTn id="31" dur="500"/>
                                        <p:tgtEl>
                                          <p:spTgt spid="757"/>
                                        </p:tgtEl>
                                      </p:cBhvr>
                                    </p:animEffect>
                                  </p:childTnLst>
                                </p:cTn>
                              </p:par>
                            </p:childTnLst>
                          </p:cTn>
                        </p:par>
                        <p:par>
                          <p:cTn id="32" fill="hold">
                            <p:stCondLst>
                              <p:cond delay="14250"/>
                            </p:stCondLst>
                            <p:childTnLst>
                              <p:par>
                                <p:cTn id="33" presetID="9" presetClass="entr" fill="hold" grpId="8" nodeType="afterEffect">
                                  <p:stCondLst>
                                    <p:cond delay="3250"/>
                                  </p:stCondLst>
                                  <p:iterate>
                                    <p:tmAbs val="0"/>
                                  </p:iterate>
                                  <p:childTnLst>
                                    <p:set>
                                      <p:cBhvr>
                                        <p:cTn id="34" fill="hold"/>
                                        <p:tgtEl>
                                          <p:spTgt spid="753"/>
                                        </p:tgtEl>
                                        <p:attrNameLst>
                                          <p:attrName>style.visibility</p:attrName>
                                        </p:attrNameLst>
                                      </p:cBhvr>
                                      <p:to>
                                        <p:strVal val="visible"/>
                                      </p:to>
                                    </p:set>
                                    <p:animEffect transition="in" filter="dissolve">
                                      <p:cBhvr>
                                        <p:cTn id="35" dur="500"/>
                                        <p:tgtEl>
                                          <p:spTgt spid="753"/>
                                        </p:tgtEl>
                                      </p:cBhvr>
                                    </p:animEffect>
                                  </p:childTnLst>
                                </p:cTn>
                              </p:par>
                            </p:childTnLst>
                          </p:cTn>
                        </p:par>
                        <p:par>
                          <p:cTn id="36" fill="hold">
                            <p:stCondLst>
                              <p:cond delay="18000"/>
                            </p:stCondLst>
                            <p:childTnLst>
                              <p:par>
                                <p:cTn id="37" presetID="9" presetClass="entr" fill="hold" grpId="9" nodeType="afterEffect">
                                  <p:stCondLst>
                                    <p:cond delay="3250"/>
                                  </p:stCondLst>
                                  <p:iterate>
                                    <p:tmAbs val="0"/>
                                  </p:iterate>
                                  <p:childTnLst>
                                    <p:set>
                                      <p:cBhvr>
                                        <p:cTn id="38" fill="hold"/>
                                        <p:tgtEl>
                                          <p:spTgt spid="754"/>
                                        </p:tgtEl>
                                        <p:attrNameLst>
                                          <p:attrName>style.visibility</p:attrName>
                                        </p:attrNameLst>
                                      </p:cBhvr>
                                      <p:to>
                                        <p:strVal val="visible"/>
                                      </p:to>
                                    </p:set>
                                    <p:animEffect transition="in" filter="dissolve">
                                      <p:cBhvr>
                                        <p:cTn id="39" dur="500"/>
                                        <p:tgtEl>
                                          <p:spTgt spid="754"/>
                                        </p:tgtEl>
                                      </p:cBhvr>
                                    </p:animEffect>
                                  </p:childTnLst>
                                </p:cTn>
                              </p:par>
                            </p:childTnLst>
                          </p:cTn>
                        </p:par>
                        <p:par>
                          <p:cTn id="40" fill="hold">
                            <p:stCondLst>
                              <p:cond delay="21750"/>
                            </p:stCondLst>
                            <p:childTnLst>
                              <p:par>
                                <p:cTn id="41" presetID="9" presetClass="entr" fill="hold" grpId="10" nodeType="afterEffect">
                                  <p:stCondLst>
                                    <p:cond delay="3250"/>
                                  </p:stCondLst>
                                  <p:iterate>
                                    <p:tmAbs val="0"/>
                                  </p:iterate>
                                  <p:childTnLst>
                                    <p:set>
                                      <p:cBhvr>
                                        <p:cTn id="42" fill="hold"/>
                                        <p:tgtEl>
                                          <p:spTgt spid="760"/>
                                        </p:tgtEl>
                                        <p:attrNameLst>
                                          <p:attrName>style.visibility</p:attrName>
                                        </p:attrNameLst>
                                      </p:cBhvr>
                                      <p:to>
                                        <p:strVal val="visible"/>
                                      </p:to>
                                    </p:set>
                                    <p:animEffect transition="in" filter="dissolve">
                                      <p:cBhvr>
                                        <p:cTn id="43" dur="500"/>
                                        <p:tgtEl>
                                          <p:spTgt spid="760"/>
                                        </p:tgtEl>
                                      </p:cBhvr>
                                    </p:animEffect>
                                  </p:childTnLst>
                                </p:cTn>
                              </p:par>
                            </p:childTnLst>
                          </p:cTn>
                        </p:par>
                        <p:par>
                          <p:cTn id="44" fill="hold">
                            <p:stCondLst>
                              <p:cond delay="25500"/>
                            </p:stCondLst>
                            <p:childTnLst>
                              <p:par>
                                <p:cTn id="45" presetID="9" presetClass="entr" fill="hold" grpId="11" nodeType="afterEffect">
                                  <p:stCondLst>
                                    <p:cond delay="3250"/>
                                  </p:stCondLst>
                                  <p:iterate>
                                    <p:tmAbs val="0"/>
                                  </p:iterate>
                                  <p:childTnLst>
                                    <p:set>
                                      <p:cBhvr>
                                        <p:cTn id="46" fill="hold"/>
                                        <p:tgtEl>
                                          <p:spTgt spid="763"/>
                                        </p:tgtEl>
                                        <p:attrNameLst>
                                          <p:attrName>style.visibility</p:attrName>
                                        </p:attrNameLst>
                                      </p:cBhvr>
                                      <p:to>
                                        <p:strVal val="visible"/>
                                      </p:to>
                                    </p:set>
                                    <p:animEffect transition="in" filter="dissolve">
                                      <p:cBhvr>
                                        <p:cTn id="47" dur="5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8" animBg="1" advAuto="0"/>
      <p:bldP spid="754" grpId="9" animBg="1" advAuto="0"/>
      <p:bldP spid="757" grpId="7" animBg="1" advAuto="0"/>
      <p:bldP spid="760" grpId="10" animBg="1" advAuto="0"/>
      <p:bldP spid="763" grpId="11" animBg="1" advAuto="0"/>
      <p:bldP spid="770" grpId="6" animBg="1" advAuto="0"/>
      <p:bldP spid="777" grpId="4" animBg="1" advAuto="0"/>
      <p:bldP spid="784" grpId="2" animBg="1" advAuto="0"/>
      <p:bldP spid="788" grpId="5" animBg="1" advAuto="0"/>
      <p:bldP spid="792" grpId="3" animBg="1" advAuto="0"/>
      <p:bldP spid="796"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799" name="矩形 1"/>
          <p:cNvSpPr/>
          <p:nvPr/>
        </p:nvSpPr>
        <p:spPr>
          <a:xfrm>
            <a:off x="2875614" y="2448803"/>
            <a:ext cx="998255" cy="995303"/>
          </a:xfrm>
          <a:prstGeom prst="rect">
            <a:avLst/>
          </a:prstGeom>
          <a:solidFill>
            <a:srgbClr val="0062AC"/>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0" name="矩形 2"/>
          <p:cNvSpPr/>
          <p:nvPr/>
        </p:nvSpPr>
        <p:spPr>
          <a:xfrm>
            <a:off x="3976173" y="2438867"/>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1" name="矩形 3"/>
          <p:cNvSpPr/>
          <p:nvPr/>
        </p:nvSpPr>
        <p:spPr>
          <a:xfrm>
            <a:off x="5076733" y="2448803"/>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2" name="矩形 4"/>
          <p:cNvSpPr/>
          <p:nvPr/>
        </p:nvSpPr>
        <p:spPr>
          <a:xfrm>
            <a:off x="2875614" y="3573486"/>
            <a:ext cx="998255" cy="995303"/>
          </a:xfrm>
          <a:prstGeom prst="rect">
            <a:avLst/>
          </a:prstGeom>
          <a:solidFill>
            <a:srgbClr val="0062AC"/>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3" name="矩形 5"/>
          <p:cNvSpPr/>
          <p:nvPr/>
        </p:nvSpPr>
        <p:spPr>
          <a:xfrm>
            <a:off x="3976173" y="3573486"/>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4" name="矩形 6"/>
          <p:cNvSpPr/>
          <p:nvPr/>
        </p:nvSpPr>
        <p:spPr>
          <a:xfrm>
            <a:off x="5076733" y="3573486"/>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5" name="矩形 7"/>
          <p:cNvSpPr/>
          <p:nvPr/>
        </p:nvSpPr>
        <p:spPr>
          <a:xfrm>
            <a:off x="2875614" y="4670792"/>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6" name="矩形 8"/>
          <p:cNvSpPr/>
          <p:nvPr/>
        </p:nvSpPr>
        <p:spPr>
          <a:xfrm>
            <a:off x="3976173" y="4670792"/>
            <a:ext cx="998255" cy="995303"/>
          </a:xfrm>
          <a:prstGeom prst="rect">
            <a:avLst/>
          </a:prstGeom>
          <a:solidFill>
            <a:srgbClr val="414455"/>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sp>
        <p:nvSpPr>
          <p:cNvPr id="807" name="矩形 9"/>
          <p:cNvSpPr/>
          <p:nvPr/>
        </p:nvSpPr>
        <p:spPr>
          <a:xfrm>
            <a:off x="5076733" y="4670792"/>
            <a:ext cx="998255" cy="995303"/>
          </a:xfrm>
          <a:prstGeom prst="rect">
            <a:avLst/>
          </a:prstGeom>
          <a:solidFill>
            <a:srgbClr val="0062AC"/>
          </a:solidFill>
          <a:ln w="12700">
            <a:miter lim="400000"/>
          </a:ln>
        </p:spPr>
        <p:txBody>
          <a:bodyPr lIns="45719" rIns="45719" anchor="ctr"/>
          <a:lstStyle/>
          <a:p>
            <a:pPr>
              <a:defRPr sz="1700" b="1">
                <a:solidFill>
                  <a:srgbClr val="217435"/>
                </a:solidFill>
                <a:latin typeface="微软雅黑"/>
                <a:ea typeface="微软雅黑"/>
                <a:cs typeface="微软雅黑"/>
                <a:sym typeface="微软雅黑"/>
              </a:defRPr>
            </a:pPr>
            <a:endParaRPr/>
          </a:p>
        </p:txBody>
      </p:sp>
      <p:pic>
        <p:nvPicPr>
          <p:cNvPr id="808" name="图片 11" descr="图片 11"/>
          <p:cNvPicPr>
            <a:picLocks noChangeAspect="1"/>
          </p:cNvPicPr>
          <p:nvPr/>
        </p:nvPicPr>
        <p:blipFill>
          <a:blip r:embed="rId2"/>
          <a:stretch>
            <a:fillRect/>
          </a:stretch>
        </p:blipFill>
        <p:spPr>
          <a:xfrm>
            <a:off x="2875614" y="2426167"/>
            <a:ext cx="998255" cy="1005238"/>
          </a:xfrm>
          <a:prstGeom prst="rect">
            <a:avLst/>
          </a:prstGeom>
          <a:ln w="12700">
            <a:miter lim="400000"/>
          </a:ln>
        </p:spPr>
      </p:pic>
      <p:pic>
        <p:nvPicPr>
          <p:cNvPr id="809" name="图片 12" descr="图片 12"/>
          <p:cNvPicPr>
            <a:picLocks noChangeAspect="1"/>
          </p:cNvPicPr>
          <p:nvPr/>
        </p:nvPicPr>
        <p:blipFill>
          <a:blip r:embed="rId3"/>
          <a:stretch>
            <a:fillRect/>
          </a:stretch>
        </p:blipFill>
        <p:spPr>
          <a:xfrm>
            <a:off x="5076733" y="2438867"/>
            <a:ext cx="998255" cy="1004230"/>
          </a:xfrm>
          <a:prstGeom prst="rect">
            <a:avLst/>
          </a:prstGeom>
          <a:ln w="12700">
            <a:miter lim="400000"/>
          </a:ln>
        </p:spPr>
      </p:pic>
      <p:pic>
        <p:nvPicPr>
          <p:cNvPr id="810" name="图片 13" descr="图片 13"/>
          <p:cNvPicPr>
            <a:picLocks noChangeAspect="1"/>
          </p:cNvPicPr>
          <p:nvPr/>
        </p:nvPicPr>
        <p:blipFill>
          <a:blip r:embed="rId4"/>
          <a:stretch>
            <a:fillRect/>
          </a:stretch>
        </p:blipFill>
        <p:spPr>
          <a:xfrm>
            <a:off x="3976173" y="3573484"/>
            <a:ext cx="998255" cy="995302"/>
          </a:xfrm>
          <a:prstGeom prst="rect">
            <a:avLst/>
          </a:prstGeom>
          <a:ln w="12700">
            <a:miter lim="400000"/>
          </a:ln>
        </p:spPr>
      </p:pic>
      <p:pic>
        <p:nvPicPr>
          <p:cNvPr id="811" name="图片 14" descr="图片 14"/>
          <p:cNvPicPr>
            <a:picLocks noChangeAspect="1"/>
          </p:cNvPicPr>
          <p:nvPr/>
        </p:nvPicPr>
        <p:blipFill>
          <a:blip r:embed="rId5"/>
          <a:stretch>
            <a:fillRect/>
          </a:stretch>
        </p:blipFill>
        <p:spPr>
          <a:xfrm>
            <a:off x="2875614" y="4670792"/>
            <a:ext cx="998255" cy="995303"/>
          </a:xfrm>
          <a:prstGeom prst="rect">
            <a:avLst/>
          </a:prstGeom>
          <a:ln w="12700">
            <a:miter lim="400000"/>
          </a:ln>
        </p:spPr>
      </p:pic>
      <p:pic>
        <p:nvPicPr>
          <p:cNvPr id="812" name="图片 15" descr="图片 15"/>
          <p:cNvPicPr>
            <a:picLocks noChangeAspect="1"/>
          </p:cNvPicPr>
          <p:nvPr/>
        </p:nvPicPr>
        <p:blipFill>
          <a:blip r:embed="rId6"/>
          <a:stretch>
            <a:fillRect/>
          </a:stretch>
        </p:blipFill>
        <p:spPr>
          <a:xfrm>
            <a:off x="5076733" y="4683492"/>
            <a:ext cx="998257" cy="995302"/>
          </a:xfrm>
          <a:prstGeom prst="rect">
            <a:avLst/>
          </a:prstGeom>
          <a:ln w="12700">
            <a:miter lim="400000"/>
          </a:ln>
        </p:spPr>
      </p:pic>
      <p:grpSp>
        <p:nvGrpSpPr>
          <p:cNvPr id="815" name="线形标注 2(带强调线) 2"/>
          <p:cNvGrpSpPr/>
          <p:nvPr/>
        </p:nvGrpSpPr>
        <p:grpSpPr>
          <a:xfrm>
            <a:off x="3750603" y="2253705"/>
            <a:ext cx="7466610" cy="532721"/>
            <a:chOff x="0" y="0"/>
            <a:chExt cx="7466609" cy="532720"/>
          </a:xfrm>
        </p:grpSpPr>
        <p:sp>
          <p:nvSpPr>
            <p:cNvPr id="813" name="形状"/>
            <p:cNvSpPr/>
            <p:nvPr/>
          </p:nvSpPr>
          <p:spPr>
            <a:xfrm>
              <a:off x="0" y="2031"/>
              <a:ext cx="3369207" cy="5286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moveTo>
                    <a:pt x="21600" y="4615"/>
                  </a:moveTo>
                  <a:lnTo>
                    <a:pt x="1432" y="4049"/>
                  </a:lnTo>
                  <a:lnTo>
                    <a:pt x="0" y="15246"/>
                  </a:lnTo>
                </a:path>
              </a:pathLst>
            </a:custGeom>
            <a:noFill/>
            <a:ln w="15875" cap="flat">
              <a:solidFill>
                <a:srgbClr val="414455"/>
              </a:solidFill>
              <a:prstDash val="solid"/>
              <a:miter lim="800000"/>
              <a:headEnd type="oval" w="med" len="med"/>
            </a:ln>
            <a:effectLst/>
          </p:spPr>
          <p:txBody>
            <a:bodyPr wrap="square" lIns="45719" tIns="45719" rIns="45719" bIns="45719" numCol="1" anchor="ctr">
              <a:noAutofit/>
            </a:bodyPr>
            <a:lstStyle/>
            <a:p>
              <a:pPr>
                <a:defRPr sz="1300">
                  <a:solidFill>
                    <a:srgbClr val="414455"/>
                  </a:solidFill>
                  <a:latin typeface="微软雅黑"/>
                  <a:ea typeface="微软雅黑"/>
                  <a:cs typeface="微软雅黑"/>
                  <a:sym typeface="微软雅黑"/>
                </a:defRPr>
              </a:pPr>
              <a:endParaRPr/>
            </a:p>
          </p:txBody>
        </p:sp>
        <p:sp>
          <p:nvSpPr>
            <p:cNvPr id="814" name="点击添加文字点击添加文字点击添加文字点击添加文字点击添加文字点击添加文字"/>
            <p:cNvSpPr txBox="1"/>
            <p:nvPr/>
          </p:nvSpPr>
          <p:spPr>
            <a:xfrm>
              <a:off x="3449193" y="0"/>
              <a:ext cx="4017417" cy="532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defRPr sz="1300">
                  <a:solidFill>
                    <a:srgbClr val="414455"/>
                  </a:solidFill>
                  <a:latin typeface="微软雅黑"/>
                  <a:ea typeface="微软雅黑"/>
                  <a:cs typeface="微软雅黑"/>
                  <a:sym typeface="微软雅黑"/>
                </a:defRPr>
              </a:lvl1pPr>
            </a:lstStyle>
            <a:p>
              <a:r>
                <a:t>点击添加文字点击添加文字点击添加文字点击添加文字点击添加文字点击添加文字</a:t>
              </a:r>
            </a:p>
          </p:txBody>
        </p:sp>
      </p:grpSp>
      <p:grpSp>
        <p:nvGrpSpPr>
          <p:cNvPr id="818" name="线形标注 2(带强调线) 3"/>
          <p:cNvGrpSpPr/>
          <p:nvPr/>
        </p:nvGrpSpPr>
        <p:grpSpPr>
          <a:xfrm>
            <a:off x="5918190" y="2647043"/>
            <a:ext cx="5295558" cy="834758"/>
            <a:chOff x="0" y="0"/>
            <a:chExt cx="5295557" cy="834757"/>
          </a:xfrm>
        </p:grpSpPr>
        <p:sp>
          <p:nvSpPr>
            <p:cNvPr id="816" name="形状"/>
            <p:cNvSpPr/>
            <p:nvPr/>
          </p:nvSpPr>
          <p:spPr>
            <a:xfrm>
              <a:off x="0" y="0"/>
              <a:ext cx="1198155" cy="833591"/>
            </a:xfrm>
            <a:custGeom>
              <a:avLst/>
              <a:gdLst/>
              <a:ahLst/>
              <a:cxnLst>
                <a:cxn ang="0">
                  <a:pos x="wd2" y="hd2"/>
                </a:cxn>
                <a:cxn ang="5400000">
                  <a:pos x="wd2" y="hd2"/>
                </a:cxn>
                <a:cxn ang="10800000">
                  <a:pos x="wd2" y="hd2"/>
                </a:cxn>
                <a:cxn ang="16200000">
                  <a:pos x="wd2" y="hd2"/>
                </a:cxn>
              </a:cxnLst>
              <a:rect l="0" t="0" r="r" b="b"/>
              <a:pathLst>
                <a:path w="21600" h="21600" extrusionOk="0">
                  <a:moveTo>
                    <a:pt x="21600" y="7857"/>
                  </a:moveTo>
                  <a:lnTo>
                    <a:pt x="21600" y="21600"/>
                  </a:lnTo>
                  <a:moveTo>
                    <a:pt x="21600" y="10793"/>
                  </a:moveTo>
                  <a:lnTo>
                    <a:pt x="6438" y="10699"/>
                  </a:lnTo>
                  <a:lnTo>
                    <a:pt x="0" y="0"/>
                  </a:lnTo>
                </a:path>
              </a:pathLst>
            </a:custGeom>
            <a:noFill/>
            <a:ln w="15875" cap="flat">
              <a:solidFill>
                <a:srgbClr val="414455"/>
              </a:solidFill>
              <a:prstDash val="solid"/>
              <a:miter lim="800000"/>
              <a:headEnd type="oval" w="med" len="med"/>
            </a:ln>
            <a:effectLst/>
          </p:spPr>
          <p:txBody>
            <a:bodyPr wrap="square" lIns="45719" tIns="45719" rIns="45719" bIns="45719" numCol="1" anchor="ctr">
              <a:noAutofit/>
            </a:bodyPr>
            <a:lstStyle/>
            <a:p>
              <a:pPr>
                <a:defRPr sz="1300">
                  <a:solidFill>
                    <a:srgbClr val="414455"/>
                  </a:solidFill>
                  <a:latin typeface="微软雅黑"/>
                  <a:ea typeface="微软雅黑"/>
                  <a:cs typeface="微软雅黑"/>
                  <a:sym typeface="微软雅黑"/>
                </a:defRPr>
              </a:pPr>
              <a:endParaRPr/>
            </a:p>
          </p:txBody>
        </p:sp>
        <p:sp>
          <p:nvSpPr>
            <p:cNvPr id="817" name="点击添加文字点击添加文字点击添加文字点击添加文字点击添加文字点击添加文字"/>
            <p:cNvSpPr txBox="1"/>
            <p:nvPr/>
          </p:nvSpPr>
          <p:spPr>
            <a:xfrm>
              <a:off x="1278141" y="302037"/>
              <a:ext cx="4017417" cy="532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defRPr sz="1300">
                  <a:solidFill>
                    <a:srgbClr val="414455"/>
                  </a:solidFill>
                  <a:latin typeface="微软雅黑"/>
                  <a:ea typeface="微软雅黑"/>
                  <a:cs typeface="微软雅黑"/>
                  <a:sym typeface="微软雅黑"/>
                </a:defRPr>
              </a:lvl1pPr>
            </a:lstStyle>
            <a:p>
              <a:r>
                <a:t>点击添加文字点击添加文字点击添加文字点击添加文字点击添加文字点击添加文字</a:t>
              </a:r>
            </a:p>
          </p:txBody>
        </p:sp>
      </p:grpSp>
      <p:grpSp>
        <p:nvGrpSpPr>
          <p:cNvPr id="821" name="线形标注 2(带强调线) 4"/>
          <p:cNvGrpSpPr/>
          <p:nvPr/>
        </p:nvGrpSpPr>
        <p:grpSpPr>
          <a:xfrm>
            <a:off x="4823374" y="3645317"/>
            <a:ext cx="6393839" cy="532721"/>
            <a:chOff x="0" y="0"/>
            <a:chExt cx="6393838" cy="532720"/>
          </a:xfrm>
        </p:grpSpPr>
        <p:sp>
          <p:nvSpPr>
            <p:cNvPr id="819" name="形状"/>
            <p:cNvSpPr/>
            <p:nvPr/>
          </p:nvSpPr>
          <p:spPr>
            <a:xfrm>
              <a:off x="0" y="1167"/>
              <a:ext cx="2296436" cy="5303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moveTo>
                    <a:pt x="21600" y="4615"/>
                  </a:moveTo>
                  <a:lnTo>
                    <a:pt x="6092" y="4789"/>
                  </a:lnTo>
                  <a:lnTo>
                    <a:pt x="0" y="4785"/>
                  </a:lnTo>
                </a:path>
              </a:pathLst>
            </a:custGeom>
            <a:noFill/>
            <a:ln w="15875" cap="flat">
              <a:solidFill>
                <a:srgbClr val="414455"/>
              </a:solidFill>
              <a:prstDash val="solid"/>
              <a:miter lim="800000"/>
              <a:headEnd type="oval" w="med" len="med"/>
            </a:ln>
            <a:effectLst/>
          </p:spPr>
          <p:txBody>
            <a:bodyPr wrap="square" lIns="45719" tIns="45719" rIns="45719" bIns="45719" numCol="1" anchor="ctr">
              <a:noAutofit/>
            </a:bodyPr>
            <a:lstStyle/>
            <a:p>
              <a:pPr>
                <a:defRPr sz="1300">
                  <a:solidFill>
                    <a:srgbClr val="414455"/>
                  </a:solidFill>
                  <a:latin typeface="微软雅黑"/>
                  <a:ea typeface="微软雅黑"/>
                  <a:cs typeface="微软雅黑"/>
                  <a:sym typeface="微软雅黑"/>
                </a:defRPr>
              </a:pPr>
              <a:endParaRPr/>
            </a:p>
          </p:txBody>
        </p:sp>
        <p:sp>
          <p:nvSpPr>
            <p:cNvPr id="820" name="点击添加文字点击添加文字点击添加文字点击添加文字点击添加文字点击添加文字"/>
            <p:cNvSpPr txBox="1"/>
            <p:nvPr/>
          </p:nvSpPr>
          <p:spPr>
            <a:xfrm>
              <a:off x="2376422" y="0"/>
              <a:ext cx="4017417" cy="532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defRPr sz="1300">
                  <a:solidFill>
                    <a:srgbClr val="414455"/>
                  </a:solidFill>
                  <a:latin typeface="微软雅黑"/>
                  <a:ea typeface="微软雅黑"/>
                  <a:cs typeface="微软雅黑"/>
                  <a:sym typeface="微软雅黑"/>
                </a:defRPr>
              </a:lvl1pPr>
            </a:lstStyle>
            <a:p>
              <a:r>
                <a:t>点击添加文字点击添加文字点击添加文字点击添加文字点击添加文字点击添加文字</a:t>
              </a:r>
            </a:p>
          </p:txBody>
        </p:sp>
      </p:grpSp>
      <p:grpSp>
        <p:nvGrpSpPr>
          <p:cNvPr id="824" name="线形标注 2(带强调线) 5"/>
          <p:cNvGrpSpPr/>
          <p:nvPr/>
        </p:nvGrpSpPr>
        <p:grpSpPr>
          <a:xfrm>
            <a:off x="3781457" y="4351057"/>
            <a:ext cx="7435756" cy="532721"/>
            <a:chOff x="0" y="0"/>
            <a:chExt cx="7435755" cy="532720"/>
          </a:xfrm>
        </p:grpSpPr>
        <p:sp>
          <p:nvSpPr>
            <p:cNvPr id="822" name="形状"/>
            <p:cNvSpPr/>
            <p:nvPr/>
          </p:nvSpPr>
          <p:spPr>
            <a:xfrm>
              <a:off x="0" y="2031"/>
              <a:ext cx="3328149" cy="5286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moveTo>
                    <a:pt x="21600" y="10469"/>
                  </a:moveTo>
                  <a:lnTo>
                    <a:pt x="715" y="10321"/>
                  </a:lnTo>
                  <a:lnTo>
                    <a:pt x="0" y="17755"/>
                  </a:lnTo>
                </a:path>
              </a:pathLst>
            </a:custGeom>
            <a:noFill/>
            <a:ln w="15875" cap="flat">
              <a:solidFill>
                <a:srgbClr val="414455"/>
              </a:solidFill>
              <a:prstDash val="solid"/>
              <a:miter lim="800000"/>
              <a:headEnd type="oval" w="med" len="med"/>
            </a:ln>
            <a:effectLst/>
          </p:spPr>
          <p:txBody>
            <a:bodyPr wrap="square" lIns="45719" tIns="45719" rIns="45719" bIns="45719" numCol="1" anchor="ctr">
              <a:noAutofit/>
            </a:bodyPr>
            <a:lstStyle/>
            <a:p>
              <a:pPr>
                <a:defRPr sz="1300">
                  <a:solidFill>
                    <a:srgbClr val="414455"/>
                  </a:solidFill>
                  <a:latin typeface="微软雅黑"/>
                  <a:ea typeface="微软雅黑"/>
                  <a:cs typeface="微软雅黑"/>
                  <a:sym typeface="微软雅黑"/>
                </a:defRPr>
              </a:pPr>
              <a:endParaRPr/>
            </a:p>
          </p:txBody>
        </p:sp>
        <p:sp>
          <p:nvSpPr>
            <p:cNvPr id="823" name="点击添加文字点击添加文字点击添加文字点击添加文字点击添加文字点击添加文字"/>
            <p:cNvSpPr txBox="1"/>
            <p:nvPr/>
          </p:nvSpPr>
          <p:spPr>
            <a:xfrm>
              <a:off x="3418339" y="0"/>
              <a:ext cx="4017417" cy="532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defRPr sz="1300">
                  <a:solidFill>
                    <a:srgbClr val="414455"/>
                  </a:solidFill>
                  <a:latin typeface="微软雅黑"/>
                  <a:ea typeface="微软雅黑"/>
                  <a:cs typeface="微软雅黑"/>
                  <a:sym typeface="微软雅黑"/>
                </a:defRPr>
              </a:lvl1pPr>
            </a:lstStyle>
            <a:p>
              <a:r>
                <a:t>点击添加文字点击添加文字点击添加文字点击添加文字点击添加文字点击添加文字</a:t>
              </a:r>
            </a:p>
          </p:txBody>
        </p:sp>
      </p:grpSp>
      <p:grpSp>
        <p:nvGrpSpPr>
          <p:cNvPr id="827" name="线形标注 2(带强调线) 6"/>
          <p:cNvGrpSpPr/>
          <p:nvPr/>
        </p:nvGrpSpPr>
        <p:grpSpPr>
          <a:xfrm>
            <a:off x="5932060" y="4847138"/>
            <a:ext cx="5285153" cy="742381"/>
            <a:chOff x="0" y="0"/>
            <a:chExt cx="5285152" cy="742380"/>
          </a:xfrm>
        </p:grpSpPr>
        <p:sp>
          <p:nvSpPr>
            <p:cNvPr id="825" name="形状"/>
            <p:cNvSpPr/>
            <p:nvPr/>
          </p:nvSpPr>
          <p:spPr>
            <a:xfrm>
              <a:off x="0" y="0"/>
              <a:ext cx="1187750" cy="741214"/>
            </a:xfrm>
            <a:custGeom>
              <a:avLst/>
              <a:gdLst/>
              <a:ahLst/>
              <a:cxnLst>
                <a:cxn ang="0">
                  <a:pos x="wd2" y="hd2"/>
                </a:cxn>
                <a:cxn ang="5400000">
                  <a:pos x="wd2" y="hd2"/>
                </a:cxn>
                <a:cxn ang="10800000">
                  <a:pos x="wd2" y="hd2"/>
                </a:cxn>
                <a:cxn ang="16200000">
                  <a:pos x="wd2" y="hd2"/>
                </a:cxn>
              </a:cxnLst>
              <a:rect l="0" t="0" r="r" b="b"/>
              <a:pathLst>
                <a:path w="21600" h="21600" extrusionOk="0">
                  <a:moveTo>
                    <a:pt x="21600" y="6144"/>
                  </a:moveTo>
                  <a:lnTo>
                    <a:pt x="21600" y="21600"/>
                  </a:lnTo>
                  <a:moveTo>
                    <a:pt x="21600" y="9446"/>
                  </a:moveTo>
                  <a:lnTo>
                    <a:pt x="6119" y="9639"/>
                  </a:lnTo>
                  <a:lnTo>
                    <a:pt x="0" y="0"/>
                  </a:lnTo>
                </a:path>
              </a:pathLst>
            </a:custGeom>
            <a:noFill/>
            <a:ln w="15875" cap="flat">
              <a:solidFill>
                <a:srgbClr val="414455"/>
              </a:solidFill>
              <a:prstDash val="solid"/>
              <a:miter lim="800000"/>
              <a:headEnd type="oval" w="med" len="med"/>
            </a:ln>
            <a:effectLst/>
          </p:spPr>
          <p:txBody>
            <a:bodyPr wrap="square" lIns="45719" tIns="45719" rIns="45719" bIns="45719" numCol="1" anchor="ctr">
              <a:noAutofit/>
            </a:bodyPr>
            <a:lstStyle/>
            <a:p>
              <a:pPr>
                <a:defRPr sz="1300">
                  <a:solidFill>
                    <a:srgbClr val="414455"/>
                  </a:solidFill>
                  <a:latin typeface="微软雅黑"/>
                  <a:ea typeface="微软雅黑"/>
                  <a:cs typeface="微软雅黑"/>
                  <a:sym typeface="微软雅黑"/>
                </a:defRPr>
              </a:pPr>
              <a:endParaRPr/>
            </a:p>
          </p:txBody>
        </p:sp>
        <p:sp>
          <p:nvSpPr>
            <p:cNvPr id="826" name="点击添加文字点击添加文字点击添加文字点击添加文字点击添加文字点击添加文字"/>
            <p:cNvSpPr txBox="1"/>
            <p:nvPr/>
          </p:nvSpPr>
          <p:spPr>
            <a:xfrm>
              <a:off x="1267736" y="209660"/>
              <a:ext cx="4017417" cy="5327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defRPr sz="1300">
                  <a:solidFill>
                    <a:srgbClr val="414455"/>
                  </a:solidFill>
                  <a:latin typeface="微软雅黑"/>
                  <a:ea typeface="微软雅黑"/>
                  <a:cs typeface="微软雅黑"/>
                  <a:sym typeface="微软雅黑"/>
                </a:defRPr>
              </a:lvl1pPr>
            </a:lstStyle>
            <a:p>
              <a:r>
                <a:t>点击添加文字点击添加文字点击添加文字点击添加文字点击添加文字点击添加文字</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1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100"/>
                                  </p:stCondLst>
                                  <p:iterate>
                                    <p:tmAbs val="0"/>
                                  </p:iterate>
                                  <p:childTnLst>
                                    <p:set>
                                      <p:cBhvr>
                                        <p:cTn id="6" fill="hold"/>
                                        <p:tgtEl>
                                          <p:spTgt spid="799"/>
                                        </p:tgtEl>
                                        <p:attrNameLst>
                                          <p:attrName>style.visibility</p:attrName>
                                        </p:attrNameLst>
                                      </p:cBhvr>
                                      <p:to>
                                        <p:strVal val="visible"/>
                                      </p:to>
                                    </p:set>
                                    <p:anim calcmode="lin" valueType="num">
                                      <p:cBhvr>
                                        <p:cTn id="7" dur="300" fill="hold"/>
                                        <p:tgtEl>
                                          <p:spTgt spid="799"/>
                                        </p:tgtEl>
                                        <p:attrNameLst>
                                          <p:attrName>ppt_w</p:attrName>
                                        </p:attrNameLst>
                                      </p:cBhvr>
                                      <p:tavLst>
                                        <p:tav tm="0">
                                          <p:val>
                                            <p:fltVal val="0"/>
                                          </p:val>
                                        </p:tav>
                                        <p:tav tm="100000">
                                          <p:val>
                                            <p:strVal val="#ppt_w"/>
                                          </p:val>
                                        </p:tav>
                                      </p:tavLst>
                                    </p:anim>
                                    <p:anim calcmode="lin" valueType="num">
                                      <p:cBhvr>
                                        <p:cTn id="8" dur="300" fill="hold"/>
                                        <p:tgtEl>
                                          <p:spTgt spid="799"/>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26" presetClass="emph" presetSubtype="0" fill="hold" grpId="2" nodeType="afterEffect">
                                  <p:stCondLst>
                                    <p:cond delay="400"/>
                                  </p:stCondLst>
                                  <p:childTnLst>
                                    <p:animEffect transition="out" filter="fade">
                                      <p:cBhvr>
                                        <p:cTn id="11" dur="300" fill="hold" tmFilter="0, 0; .2, .5; .8, .5; 1, 0"/>
                                        <p:tgtEl>
                                          <p:spTgt spid="799"/>
                                        </p:tgtEl>
                                      </p:cBhvr>
                                    </p:animEffect>
                                    <p:animScale>
                                      <p:cBhvr>
                                        <p:cTn id="12" dur="150" autoRev="1" fill="hold"/>
                                        <p:tgtEl>
                                          <p:spTgt spid="799"/>
                                        </p:tgtEl>
                                      </p:cBhvr>
                                      <p:by x="105000" y="105000"/>
                                    </p:animScale>
                                  </p:childTnLst>
                                </p:cTn>
                              </p:par>
                            </p:childTnLst>
                          </p:cTn>
                        </p:par>
                        <p:par>
                          <p:cTn id="13" fill="hold">
                            <p:stCondLst>
                              <p:cond delay="700"/>
                            </p:stCondLst>
                            <p:childTnLst>
                              <p:par>
                                <p:cTn id="14" presetID="23" presetClass="entr" presetSubtype="16" fill="hold" grpId="3" nodeType="afterEffect">
                                  <p:stCondLst>
                                    <p:cond delay="200"/>
                                  </p:stCondLst>
                                  <p:iterate>
                                    <p:tmAbs val="0"/>
                                  </p:iterate>
                                  <p:childTnLst>
                                    <p:set>
                                      <p:cBhvr>
                                        <p:cTn id="15" fill="hold"/>
                                        <p:tgtEl>
                                          <p:spTgt spid="800"/>
                                        </p:tgtEl>
                                        <p:attrNameLst>
                                          <p:attrName>style.visibility</p:attrName>
                                        </p:attrNameLst>
                                      </p:cBhvr>
                                      <p:to>
                                        <p:strVal val="visible"/>
                                      </p:to>
                                    </p:set>
                                    <p:anim calcmode="lin" valueType="num">
                                      <p:cBhvr>
                                        <p:cTn id="16" dur="300" fill="hold"/>
                                        <p:tgtEl>
                                          <p:spTgt spid="800"/>
                                        </p:tgtEl>
                                        <p:attrNameLst>
                                          <p:attrName>ppt_w</p:attrName>
                                        </p:attrNameLst>
                                      </p:cBhvr>
                                      <p:tavLst>
                                        <p:tav tm="0">
                                          <p:val>
                                            <p:fltVal val="0"/>
                                          </p:val>
                                        </p:tav>
                                        <p:tav tm="100000">
                                          <p:val>
                                            <p:strVal val="#ppt_w"/>
                                          </p:val>
                                        </p:tav>
                                      </p:tavLst>
                                    </p:anim>
                                    <p:anim calcmode="lin" valueType="num">
                                      <p:cBhvr>
                                        <p:cTn id="17" dur="300" fill="hold"/>
                                        <p:tgtEl>
                                          <p:spTgt spid="800"/>
                                        </p:tgtEl>
                                        <p:attrNameLst>
                                          <p:attrName>ppt_h</p:attrName>
                                        </p:attrNameLst>
                                      </p:cBhvr>
                                      <p:tavLst>
                                        <p:tav tm="0">
                                          <p:val>
                                            <p:fltVal val="0"/>
                                          </p:val>
                                        </p:tav>
                                        <p:tav tm="100000">
                                          <p:val>
                                            <p:strVal val="#ppt_h"/>
                                          </p:val>
                                        </p:tav>
                                      </p:tavLst>
                                    </p:anim>
                                  </p:childTnLst>
                                </p:cTn>
                              </p:par>
                            </p:childTnLst>
                          </p:cTn>
                        </p:par>
                        <p:par>
                          <p:cTn id="18" fill="hold">
                            <p:stCondLst>
                              <p:cond delay="0"/>
                            </p:stCondLst>
                            <p:childTnLst>
                              <p:par>
                                <p:cTn id="19" presetID="26" presetClass="emph" presetSubtype="0" fill="hold" grpId="4" nodeType="afterEffect">
                                  <p:stCondLst>
                                    <p:cond delay="500"/>
                                  </p:stCondLst>
                                  <p:childTnLst>
                                    <p:animEffect transition="out" filter="fade">
                                      <p:cBhvr>
                                        <p:cTn id="20" dur="300" fill="hold" tmFilter="0, 0; .2, .5; .8, .5; 1, 0"/>
                                        <p:tgtEl>
                                          <p:spTgt spid="800"/>
                                        </p:tgtEl>
                                      </p:cBhvr>
                                    </p:animEffect>
                                    <p:animScale>
                                      <p:cBhvr>
                                        <p:cTn id="21" dur="150" autoRev="1" fill="hold"/>
                                        <p:tgtEl>
                                          <p:spTgt spid="800"/>
                                        </p:tgtEl>
                                      </p:cBhvr>
                                      <p:by x="105000" y="105000"/>
                                    </p:animScale>
                                  </p:childTnLst>
                                </p:cTn>
                              </p:par>
                            </p:childTnLst>
                          </p:cTn>
                        </p:par>
                        <p:par>
                          <p:cTn id="22" fill="hold">
                            <p:stCondLst>
                              <p:cond delay="800"/>
                            </p:stCondLst>
                            <p:childTnLst>
                              <p:par>
                                <p:cTn id="23" presetID="23" presetClass="entr" presetSubtype="16" fill="hold" grpId="5" nodeType="afterEffect">
                                  <p:stCondLst>
                                    <p:cond delay="300"/>
                                  </p:stCondLst>
                                  <p:iterate>
                                    <p:tmAbs val="0"/>
                                  </p:iterate>
                                  <p:childTnLst>
                                    <p:set>
                                      <p:cBhvr>
                                        <p:cTn id="24" fill="hold"/>
                                        <p:tgtEl>
                                          <p:spTgt spid="801"/>
                                        </p:tgtEl>
                                        <p:attrNameLst>
                                          <p:attrName>style.visibility</p:attrName>
                                        </p:attrNameLst>
                                      </p:cBhvr>
                                      <p:to>
                                        <p:strVal val="visible"/>
                                      </p:to>
                                    </p:set>
                                    <p:anim calcmode="lin" valueType="num">
                                      <p:cBhvr>
                                        <p:cTn id="25" dur="300" fill="hold"/>
                                        <p:tgtEl>
                                          <p:spTgt spid="801"/>
                                        </p:tgtEl>
                                        <p:attrNameLst>
                                          <p:attrName>ppt_w</p:attrName>
                                        </p:attrNameLst>
                                      </p:cBhvr>
                                      <p:tavLst>
                                        <p:tav tm="0">
                                          <p:val>
                                            <p:fltVal val="0"/>
                                          </p:val>
                                        </p:tav>
                                        <p:tav tm="100000">
                                          <p:val>
                                            <p:strVal val="#ppt_w"/>
                                          </p:val>
                                        </p:tav>
                                      </p:tavLst>
                                    </p:anim>
                                    <p:anim calcmode="lin" valueType="num">
                                      <p:cBhvr>
                                        <p:cTn id="26" dur="300" fill="hold"/>
                                        <p:tgtEl>
                                          <p:spTgt spid="801"/>
                                        </p:tgtEl>
                                        <p:attrNameLst>
                                          <p:attrName>ppt_h</p:attrName>
                                        </p:attrNameLst>
                                      </p:cBhvr>
                                      <p:tavLst>
                                        <p:tav tm="0">
                                          <p:val>
                                            <p:fltVal val="0"/>
                                          </p:val>
                                        </p:tav>
                                        <p:tav tm="100000">
                                          <p:val>
                                            <p:strVal val="#ppt_h"/>
                                          </p:val>
                                        </p:tav>
                                      </p:tavLst>
                                    </p:anim>
                                  </p:childTnLst>
                                </p:cTn>
                              </p:par>
                            </p:childTnLst>
                          </p:cTn>
                        </p:par>
                        <p:par>
                          <p:cTn id="27" fill="hold">
                            <p:stCondLst>
                              <p:cond delay="0"/>
                            </p:stCondLst>
                            <p:childTnLst>
                              <p:par>
                                <p:cTn id="28" presetID="26" presetClass="emph" presetSubtype="0" fill="hold" grpId="6" nodeType="afterEffect">
                                  <p:stCondLst>
                                    <p:cond delay="600"/>
                                  </p:stCondLst>
                                  <p:childTnLst>
                                    <p:animEffect transition="out" filter="fade">
                                      <p:cBhvr>
                                        <p:cTn id="29" dur="300" fill="hold" tmFilter="0, 0; .2, .5; .8, .5; 1, 0"/>
                                        <p:tgtEl>
                                          <p:spTgt spid="801"/>
                                        </p:tgtEl>
                                      </p:cBhvr>
                                    </p:animEffect>
                                    <p:animScale>
                                      <p:cBhvr>
                                        <p:cTn id="30" dur="150" autoRev="1" fill="hold"/>
                                        <p:tgtEl>
                                          <p:spTgt spid="801"/>
                                        </p:tgtEl>
                                      </p:cBhvr>
                                      <p:by x="105000" y="105000"/>
                                    </p:animScale>
                                  </p:childTnLst>
                                </p:cTn>
                              </p:par>
                            </p:childTnLst>
                          </p:cTn>
                        </p:par>
                        <p:par>
                          <p:cTn id="31" fill="hold">
                            <p:stCondLst>
                              <p:cond delay="900"/>
                            </p:stCondLst>
                            <p:childTnLst>
                              <p:par>
                                <p:cTn id="32" presetID="23" presetClass="entr" presetSubtype="16" fill="hold" grpId="7" nodeType="afterEffect">
                                  <p:stCondLst>
                                    <p:cond delay="400"/>
                                  </p:stCondLst>
                                  <p:iterate>
                                    <p:tmAbs val="0"/>
                                  </p:iterate>
                                  <p:childTnLst>
                                    <p:set>
                                      <p:cBhvr>
                                        <p:cTn id="33" fill="hold"/>
                                        <p:tgtEl>
                                          <p:spTgt spid="802"/>
                                        </p:tgtEl>
                                        <p:attrNameLst>
                                          <p:attrName>style.visibility</p:attrName>
                                        </p:attrNameLst>
                                      </p:cBhvr>
                                      <p:to>
                                        <p:strVal val="visible"/>
                                      </p:to>
                                    </p:set>
                                    <p:anim calcmode="lin" valueType="num">
                                      <p:cBhvr>
                                        <p:cTn id="34" dur="300" fill="hold"/>
                                        <p:tgtEl>
                                          <p:spTgt spid="802"/>
                                        </p:tgtEl>
                                        <p:attrNameLst>
                                          <p:attrName>ppt_w</p:attrName>
                                        </p:attrNameLst>
                                      </p:cBhvr>
                                      <p:tavLst>
                                        <p:tav tm="0">
                                          <p:val>
                                            <p:fltVal val="0"/>
                                          </p:val>
                                        </p:tav>
                                        <p:tav tm="100000">
                                          <p:val>
                                            <p:strVal val="#ppt_w"/>
                                          </p:val>
                                        </p:tav>
                                      </p:tavLst>
                                    </p:anim>
                                    <p:anim calcmode="lin" valueType="num">
                                      <p:cBhvr>
                                        <p:cTn id="35" dur="300" fill="hold"/>
                                        <p:tgtEl>
                                          <p:spTgt spid="802"/>
                                        </p:tgtEl>
                                        <p:attrNameLst>
                                          <p:attrName>ppt_h</p:attrName>
                                        </p:attrNameLst>
                                      </p:cBhvr>
                                      <p:tavLst>
                                        <p:tav tm="0">
                                          <p:val>
                                            <p:fltVal val="0"/>
                                          </p:val>
                                        </p:tav>
                                        <p:tav tm="100000">
                                          <p:val>
                                            <p:strVal val="#ppt_h"/>
                                          </p:val>
                                        </p:tav>
                                      </p:tavLst>
                                    </p:anim>
                                  </p:childTnLst>
                                </p:cTn>
                              </p:par>
                            </p:childTnLst>
                          </p:cTn>
                        </p:par>
                        <p:par>
                          <p:cTn id="36" fill="hold">
                            <p:stCondLst>
                              <p:cond delay="0"/>
                            </p:stCondLst>
                            <p:childTnLst>
                              <p:par>
                                <p:cTn id="37" presetID="26" presetClass="emph" presetSubtype="0" fill="hold" grpId="8" nodeType="afterEffect">
                                  <p:stCondLst>
                                    <p:cond delay="700"/>
                                  </p:stCondLst>
                                  <p:childTnLst>
                                    <p:animEffect transition="out" filter="fade">
                                      <p:cBhvr>
                                        <p:cTn id="38" dur="300" fill="hold" tmFilter="0, 0; .2, .5; .8, .5; 1, 0"/>
                                        <p:tgtEl>
                                          <p:spTgt spid="802"/>
                                        </p:tgtEl>
                                      </p:cBhvr>
                                    </p:animEffect>
                                    <p:animScale>
                                      <p:cBhvr>
                                        <p:cTn id="39" dur="150" autoRev="1" fill="hold"/>
                                        <p:tgtEl>
                                          <p:spTgt spid="802"/>
                                        </p:tgtEl>
                                      </p:cBhvr>
                                      <p:by x="105000" y="105000"/>
                                    </p:animScale>
                                  </p:childTnLst>
                                </p:cTn>
                              </p:par>
                            </p:childTnLst>
                          </p:cTn>
                        </p:par>
                        <p:par>
                          <p:cTn id="40" fill="hold">
                            <p:stCondLst>
                              <p:cond delay="1000"/>
                            </p:stCondLst>
                            <p:childTnLst>
                              <p:par>
                                <p:cTn id="41" presetID="23" presetClass="entr" presetSubtype="16" fill="hold" grpId="9" nodeType="afterEffect">
                                  <p:stCondLst>
                                    <p:cond delay="500"/>
                                  </p:stCondLst>
                                  <p:iterate>
                                    <p:tmAbs val="0"/>
                                  </p:iterate>
                                  <p:childTnLst>
                                    <p:set>
                                      <p:cBhvr>
                                        <p:cTn id="42" fill="hold"/>
                                        <p:tgtEl>
                                          <p:spTgt spid="803"/>
                                        </p:tgtEl>
                                        <p:attrNameLst>
                                          <p:attrName>style.visibility</p:attrName>
                                        </p:attrNameLst>
                                      </p:cBhvr>
                                      <p:to>
                                        <p:strVal val="visible"/>
                                      </p:to>
                                    </p:set>
                                    <p:anim calcmode="lin" valueType="num">
                                      <p:cBhvr>
                                        <p:cTn id="43" dur="300" fill="hold"/>
                                        <p:tgtEl>
                                          <p:spTgt spid="803"/>
                                        </p:tgtEl>
                                        <p:attrNameLst>
                                          <p:attrName>ppt_w</p:attrName>
                                        </p:attrNameLst>
                                      </p:cBhvr>
                                      <p:tavLst>
                                        <p:tav tm="0">
                                          <p:val>
                                            <p:fltVal val="0"/>
                                          </p:val>
                                        </p:tav>
                                        <p:tav tm="100000">
                                          <p:val>
                                            <p:strVal val="#ppt_w"/>
                                          </p:val>
                                        </p:tav>
                                      </p:tavLst>
                                    </p:anim>
                                    <p:anim calcmode="lin" valueType="num">
                                      <p:cBhvr>
                                        <p:cTn id="44" dur="300" fill="hold"/>
                                        <p:tgtEl>
                                          <p:spTgt spid="803"/>
                                        </p:tgtEl>
                                        <p:attrNameLst>
                                          <p:attrName>ppt_h</p:attrName>
                                        </p:attrNameLst>
                                      </p:cBhvr>
                                      <p:tavLst>
                                        <p:tav tm="0">
                                          <p:val>
                                            <p:fltVal val="0"/>
                                          </p:val>
                                        </p:tav>
                                        <p:tav tm="100000">
                                          <p:val>
                                            <p:strVal val="#ppt_h"/>
                                          </p:val>
                                        </p:tav>
                                      </p:tavLst>
                                    </p:anim>
                                  </p:childTnLst>
                                </p:cTn>
                              </p:par>
                            </p:childTnLst>
                          </p:cTn>
                        </p:par>
                        <p:par>
                          <p:cTn id="45" fill="hold">
                            <p:stCondLst>
                              <p:cond delay="0"/>
                            </p:stCondLst>
                            <p:childTnLst>
                              <p:par>
                                <p:cTn id="46" presetID="26" presetClass="emph" presetSubtype="0" fill="hold" grpId="10" nodeType="afterEffect">
                                  <p:stCondLst>
                                    <p:cond delay="800"/>
                                  </p:stCondLst>
                                  <p:childTnLst>
                                    <p:animEffect transition="out" filter="fade">
                                      <p:cBhvr>
                                        <p:cTn id="47" dur="300" fill="hold" tmFilter="0, 0; .2, .5; .8, .5; 1, 0"/>
                                        <p:tgtEl>
                                          <p:spTgt spid="803"/>
                                        </p:tgtEl>
                                      </p:cBhvr>
                                    </p:animEffect>
                                    <p:animScale>
                                      <p:cBhvr>
                                        <p:cTn id="48" dur="150" autoRev="1" fill="hold"/>
                                        <p:tgtEl>
                                          <p:spTgt spid="803"/>
                                        </p:tgtEl>
                                      </p:cBhvr>
                                      <p:by x="105000" y="105000"/>
                                    </p:animScale>
                                  </p:childTnLst>
                                </p:cTn>
                              </p:par>
                            </p:childTnLst>
                          </p:cTn>
                        </p:par>
                        <p:par>
                          <p:cTn id="49" fill="hold">
                            <p:stCondLst>
                              <p:cond delay="1100"/>
                            </p:stCondLst>
                            <p:childTnLst>
                              <p:par>
                                <p:cTn id="50" presetID="23" presetClass="entr" presetSubtype="16" fill="hold" grpId="11" nodeType="afterEffect">
                                  <p:stCondLst>
                                    <p:cond delay="600"/>
                                  </p:stCondLst>
                                  <p:iterate>
                                    <p:tmAbs val="0"/>
                                  </p:iterate>
                                  <p:childTnLst>
                                    <p:set>
                                      <p:cBhvr>
                                        <p:cTn id="51" fill="hold"/>
                                        <p:tgtEl>
                                          <p:spTgt spid="804"/>
                                        </p:tgtEl>
                                        <p:attrNameLst>
                                          <p:attrName>style.visibility</p:attrName>
                                        </p:attrNameLst>
                                      </p:cBhvr>
                                      <p:to>
                                        <p:strVal val="visible"/>
                                      </p:to>
                                    </p:set>
                                    <p:anim calcmode="lin" valueType="num">
                                      <p:cBhvr>
                                        <p:cTn id="52" dur="300" fill="hold"/>
                                        <p:tgtEl>
                                          <p:spTgt spid="804"/>
                                        </p:tgtEl>
                                        <p:attrNameLst>
                                          <p:attrName>ppt_w</p:attrName>
                                        </p:attrNameLst>
                                      </p:cBhvr>
                                      <p:tavLst>
                                        <p:tav tm="0">
                                          <p:val>
                                            <p:fltVal val="0"/>
                                          </p:val>
                                        </p:tav>
                                        <p:tav tm="100000">
                                          <p:val>
                                            <p:strVal val="#ppt_w"/>
                                          </p:val>
                                        </p:tav>
                                      </p:tavLst>
                                    </p:anim>
                                    <p:anim calcmode="lin" valueType="num">
                                      <p:cBhvr>
                                        <p:cTn id="53" dur="300" fill="hold"/>
                                        <p:tgtEl>
                                          <p:spTgt spid="804"/>
                                        </p:tgtEl>
                                        <p:attrNameLst>
                                          <p:attrName>ppt_h</p:attrName>
                                        </p:attrNameLst>
                                      </p:cBhvr>
                                      <p:tavLst>
                                        <p:tav tm="0">
                                          <p:val>
                                            <p:fltVal val="0"/>
                                          </p:val>
                                        </p:tav>
                                        <p:tav tm="100000">
                                          <p:val>
                                            <p:strVal val="#ppt_h"/>
                                          </p:val>
                                        </p:tav>
                                      </p:tavLst>
                                    </p:anim>
                                  </p:childTnLst>
                                </p:cTn>
                              </p:par>
                            </p:childTnLst>
                          </p:cTn>
                        </p:par>
                        <p:par>
                          <p:cTn id="54" fill="hold">
                            <p:stCondLst>
                              <p:cond delay="0"/>
                            </p:stCondLst>
                            <p:childTnLst>
                              <p:par>
                                <p:cTn id="55" presetID="26" presetClass="emph" presetSubtype="0" fill="hold" grpId="12" nodeType="afterEffect">
                                  <p:stCondLst>
                                    <p:cond delay="900"/>
                                  </p:stCondLst>
                                  <p:childTnLst>
                                    <p:animEffect transition="out" filter="fade">
                                      <p:cBhvr>
                                        <p:cTn id="56" dur="300" fill="hold" tmFilter="0, 0; .2, .5; .8, .5; 1, 0"/>
                                        <p:tgtEl>
                                          <p:spTgt spid="804"/>
                                        </p:tgtEl>
                                      </p:cBhvr>
                                    </p:animEffect>
                                    <p:animScale>
                                      <p:cBhvr>
                                        <p:cTn id="57" dur="150" autoRev="1" fill="hold"/>
                                        <p:tgtEl>
                                          <p:spTgt spid="804"/>
                                        </p:tgtEl>
                                      </p:cBhvr>
                                      <p:by x="105000" y="105000"/>
                                    </p:animScale>
                                  </p:childTnLst>
                                </p:cTn>
                              </p:par>
                            </p:childTnLst>
                          </p:cTn>
                        </p:par>
                        <p:par>
                          <p:cTn id="58" fill="hold">
                            <p:stCondLst>
                              <p:cond delay="1200"/>
                            </p:stCondLst>
                            <p:childTnLst>
                              <p:par>
                                <p:cTn id="59" presetID="23" presetClass="entr" presetSubtype="16" fill="hold" grpId="13" nodeType="afterEffect">
                                  <p:stCondLst>
                                    <p:cond delay="700"/>
                                  </p:stCondLst>
                                  <p:iterate>
                                    <p:tmAbs val="0"/>
                                  </p:iterate>
                                  <p:childTnLst>
                                    <p:set>
                                      <p:cBhvr>
                                        <p:cTn id="60" fill="hold"/>
                                        <p:tgtEl>
                                          <p:spTgt spid="805"/>
                                        </p:tgtEl>
                                        <p:attrNameLst>
                                          <p:attrName>style.visibility</p:attrName>
                                        </p:attrNameLst>
                                      </p:cBhvr>
                                      <p:to>
                                        <p:strVal val="visible"/>
                                      </p:to>
                                    </p:set>
                                    <p:anim calcmode="lin" valueType="num">
                                      <p:cBhvr>
                                        <p:cTn id="61" dur="300" fill="hold"/>
                                        <p:tgtEl>
                                          <p:spTgt spid="805"/>
                                        </p:tgtEl>
                                        <p:attrNameLst>
                                          <p:attrName>ppt_w</p:attrName>
                                        </p:attrNameLst>
                                      </p:cBhvr>
                                      <p:tavLst>
                                        <p:tav tm="0">
                                          <p:val>
                                            <p:fltVal val="0"/>
                                          </p:val>
                                        </p:tav>
                                        <p:tav tm="100000">
                                          <p:val>
                                            <p:strVal val="#ppt_w"/>
                                          </p:val>
                                        </p:tav>
                                      </p:tavLst>
                                    </p:anim>
                                    <p:anim calcmode="lin" valueType="num">
                                      <p:cBhvr>
                                        <p:cTn id="62" dur="300" fill="hold"/>
                                        <p:tgtEl>
                                          <p:spTgt spid="805"/>
                                        </p:tgtEl>
                                        <p:attrNameLst>
                                          <p:attrName>ppt_h</p:attrName>
                                        </p:attrNameLst>
                                      </p:cBhvr>
                                      <p:tavLst>
                                        <p:tav tm="0">
                                          <p:val>
                                            <p:fltVal val="0"/>
                                          </p:val>
                                        </p:tav>
                                        <p:tav tm="100000">
                                          <p:val>
                                            <p:strVal val="#ppt_h"/>
                                          </p:val>
                                        </p:tav>
                                      </p:tavLst>
                                    </p:anim>
                                  </p:childTnLst>
                                </p:cTn>
                              </p:par>
                            </p:childTnLst>
                          </p:cTn>
                        </p:par>
                        <p:par>
                          <p:cTn id="63" fill="hold">
                            <p:stCondLst>
                              <p:cond delay="0"/>
                            </p:stCondLst>
                            <p:childTnLst>
                              <p:par>
                                <p:cTn id="64" presetID="26" presetClass="emph" presetSubtype="0" fill="hold" grpId="14" nodeType="afterEffect">
                                  <p:stCondLst>
                                    <p:cond delay="1000"/>
                                  </p:stCondLst>
                                  <p:childTnLst>
                                    <p:animEffect transition="out" filter="fade">
                                      <p:cBhvr>
                                        <p:cTn id="65" dur="300" fill="hold" tmFilter="0, 0; .2, .5; .8, .5; 1, 0"/>
                                        <p:tgtEl>
                                          <p:spTgt spid="805"/>
                                        </p:tgtEl>
                                      </p:cBhvr>
                                    </p:animEffect>
                                    <p:animScale>
                                      <p:cBhvr>
                                        <p:cTn id="66" dur="150" autoRev="1" fill="hold"/>
                                        <p:tgtEl>
                                          <p:spTgt spid="805"/>
                                        </p:tgtEl>
                                      </p:cBhvr>
                                      <p:by x="105000" y="105000"/>
                                    </p:animScale>
                                  </p:childTnLst>
                                </p:cTn>
                              </p:par>
                            </p:childTnLst>
                          </p:cTn>
                        </p:par>
                        <p:par>
                          <p:cTn id="67" fill="hold">
                            <p:stCondLst>
                              <p:cond delay="1300"/>
                            </p:stCondLst>
                            <p:childTnLst>
                              <p:par>
                                <p:cTn id="68" presetID="23" presetClass="entr" presetSubtype="16" fill="hold" grpId="15" nodeType="afterEffect">
                                  <p:stCondLst>
                                    <p:cond delay="800"/>
                                  </p:stCondLst>
                                  <p:iterate>
                                    <p:tmAbs val="0"/>
                                  </p:iterate>
                                  <p:childTnLst>
                                    <p:set>
                                      <p:cBhvr>
                                        <p:cTn id="69" fill="hold"/>
                                        <p:tgtEl>
                                          <p:spTgt spid="806"/>
                                        </p:tgtEl>
                                        <p:attrNameLst>
                                          <p:attrName>style.visibility</p:attrName>
                                        </p:attrNameLst>
                                      </p:cBhvr>
                                      <p:to>
                                        <p:strVal val="visible"/>
                                      </p:to>
                                    </p:set>
                                    <p:anim calcmode="lin" valueType="num">
                                      <p:cBhvr>
                                        <p:cTn id="70" dur="300" fill="hold"/>
                                        <p:tgtEl>
                                          <p:spTgt spid="806"/>
                                        </p:tgtEl>
                                        <p:attrNameLst>
                                          <p:attrName>ppt_w</p:attrName>
                                        </p:attrNameLst>
                                      </p:cBhvr>
                                      <p:tavLst>
                                        <p:tav tm="0">
                                          <p:val>
                                            <p:fltVal val="0"/>
                                          </p:val>
                                        </p:tav>
                                        <p:tav tm="100000">
                                          <p:val>
                                            <p:strVal val="#ppt_w"/>
                                          </p:val>
                                        </p:tav>
                                      </p:tavLst>
                                    </p:anim>
                                    <p:anim calcmode="lin" valueType="num">
                                      <p:cBhvr>
                                        <p:cTn id="71" dur="300" fill="hold"/>
                                        <p:tgtEl>
                                          <p:spTgt spid="806"/>
                                        </p:tgtEl>
                                        <p:attrNameLst>
                                          <p:attrName>ppt_h</p:attrName>
                                        </p:attrNameLst>
                                      </p:cBhvr>
                                      <p:tavLst>
                                        <p:tav tm="0">
                                          <p:val>
                                            <p:fltVal val="0"/>
                                          </p:val>
                                        </p:tav>
                                        <p:tav tm="100000">
                                          <p:val>
                                            <p:strVal val="#ppt_h"/>
                                          </p:val>
                                        </p:tav>
                                      </p:tavLst>
                                    </p:anim>
                                  </p:childTnLst>
                                </p:cTn>
                              </p:par>
                            </p:childTnLst>
                          </p:cTn>
                        </p:par>
                        <p:par>
                          <p:cTn id="72" fill="hold">
                            <p:stCondLst>
                              <p:cond delay="0"/>
                            </p:stCondLst>
                            <p:childTnLst>
                              <p:par>
                                <p:cTn id="73" presetID="26" presetClass="emph" presetSubtype="0" fill="hold" grpId="16" nodeType="afterEffect">
                                  <p:stCondLst>
                                    <p:cond delay="1100"/>
                                  </p:stCondLst>
                                  <p:childTnLst>
                                    <p:animEffect transition="out" filter="fade">
                                      <p:cBhvr>
                                        <p:cTn id="74" dur="300" fill="hold" tmFilter="0, 0; .2, .5; .8, .5; 1, 0"/>
                                        <p:tgtEl>
                                          <p:spTgt spid="806"/>
                                        </p:tgtEl>
                                      </p:cBhvr>
                                    </p:animEffect>
                                    <p:animScale>
                                      <p:cBhvr>
                                        <p:cTn id="75" dur="150" autoRev="1" fill="hold"/>
                                        <p:tgtEl>
                                          <p:spTgt spid="806"/>
                                        </p:tgtEl>
                                      </p:cBhvr>
                                      <p:by x="105000" y="105000"/>
                                    </p:animScale>
                                  </p:childTnLst>
                                </p:cTn>
                              </p:par>
                            </p:childTnLst>
                          </p:cTn>
                        </p:par>
                        <p:par>
                          <p:cTn id="76" fill="hold">
                            <p:stCondLst>
                              <p:cond delay="1400"/>
                            </p:stCondLst>
                            <p:childTnLst>
                              <p:par>
                                <p:cTn id="77" presetID="23" presetClass="entr" presetSubtype="16" fill="hold" grpId="17" nodeType="afterEffect">
                                  <p:stCondLst>
                                    <p:cond delay="900"/>
                                  </p:stCondLst>
                                  <p:iterate>
                                    <p:tmAbs val="0"/>
                                  </p:iterate>
                                  <p:childTnLst>
                                    <p:set>
                                      <p:cBhvr>
                                        <p:cTn id="78" fill="hold"/>
                                        <p:tgtEl>
                                          <p:spTgt spid="807"/>
                                        </p:tgtEl>
                                        <p:attrNameLst>
                                          <p:attrName>style.visibility</p:attrName>
                                        </p:attrNameLst>
                                      </p:cBhvr>
                                      <p:to>
                                        <p:strVal val="visible"/>
                                      </p:to>
                                    </p:set>
                                    <p:anim calcmode="lin" valueType="num">
                                      <p:cBhvr>
                                        <p:cTn id="79" dur="300" fill="hold"/>
                                        <p:tgtEl>
                                          <p:spTgt spid="807"/>
                                        </p:tgtEl>
                                        <p:attrNameLst>
                                          <p:attrName>ppt_w</p:attrName>
                                        </p:attrNameLst>
                                      </p:cBhvr>
                                      <p:tavLst>
                                        <p:tav tm="0">
                                          <p:val>
                                            <p:fltVal val="0"/>
                                          </p:val>
                                        </p:tav>
                                        <p:tav tm="100000">
                                          <p:val>
                                            <p:strVal val="#ppt_w"/>
                                          </p:val>
                                        </p:tav>
                                      </p:tavLst>
                                    </p:anim>
                                    <p:anim calcmode="lin" valueType="num">
                                      <p:cBhvr>
                                        <p:cTn id="80" dur="300" fill="hold"/>
                                        <p:tgtEl>
                                          <p:spTgt spid="807"/>
                                        </p:tgtEl>
                                        <p:attrNameLst>
                                          <p:attrName>ppt_h</p:attrName>
                                        </p:attrNameLst>
                                      </p:cBhvr>
                                      <p:tavLst>
                                        <p:tav tm="0">
                                          <p:val>
                                            <p:fltVal val="0"/>
                                          </p:val>
                                        </p:tav>
                                        <p:tav tm="100000">
                                          <p:val>
                                            <p:strVal val="#ppt_h"/>
                                          </p:val>
                                        </p:tav>
                                      </p:tavLst>
                                    </p:anim>
                                  </p:childTnLst>
                                </p:cTn>
                              </p:par>
                            </p:childTnLst>
                          </p:cTn>
                        </p:par>
                        <p:par>
                          <p:cTn id="81" fill="hold">
                            <p:stCondLst>
                              <p:cond delay="0"/>
                            </p:stCondLst>
                            <p:childTnLst>
                              <p:par>
                                <p:cTn id="82" presetID="26" presetClass="emph" presetSubtype="0" fill="hold" grpId="18" nodeType="afterEffect">
                                  <p:stCondLst>
                                    <p:cond delay="1200"/>
                                  </p:stCondLst>
                                  <p:childTnLst>
                                    <p:animEffect transition="out" filter="fade">
                                      <p:cBhvr>
                                        <p:cTn id="83" dur="300" fill="hold" tmFilter="0, 0; .2, .5; .8, .5; 1, 0"/>
                                        <p:tgtEl>
                                          <p:spTgt spid="807"/>
                                        </p:tgtEl>
                                      </p:cBhvr>
                                    </p:animEffect>
                                    <p:animScale>
                                      <p:cBhvr>
                                        <p:cTn id="84" dur="150" autoRev="1" fill="hold"/>
                                        <p:tgtEl>
                                          <p:spTgt spid="807"/>
                                        </p:tgtEl>
                                      </p:cBhvr>
                                      <p:by x="105000" y="105000"/>
                                    </p:animScale>
                                  </p:childTnLst>
                                </p:cTn>
                              </p:par>
                            </p:childTnLst>
                          </p:cTn>
                        </p:par>
                        <p:par>
                          <p:cTn id="85" fill="hold">
                            <p:stCondLst>
                              <p:cond delay="1500"/>
                            </p:stCondLst>
                            <p:childTnLst>
                              <p:par>
                                <p:cTn id="86" presetID="9" presetClass="entr" fill="hold" grpId="19" nodeType="afterEffect">
                                  <p:stCondLst>
                                    <p:cond delay="0"/>
                                  </p:stCondLst>
                                  <p:iterate>
                                    <p:tmAbs val="0"/>
                                  </p:iterate>
                                  <p:childTnLst>
                                    <p:set>
                                      <p:cBhvr>
                                        <p:cTn id="87" fill="hold"/>
                                        <p:tgtEl>
                                          <p:spTgt spid="808"/>
                                        </p:tgtEl>
                                        <p:attrNameLst>
                                          <p:attrName>style.visibility</p:attrName>
                                        </p:attrNameLst>
                                      </p:cBhvr>
                                      <p:to>
                                        <p:strVal val="visible"/>
                                      </p:to>
                                    </p:set>
                                    <p:animEffect transition="in" filter="dissolve">
                                      <p:cBhvr>
                                        <p:cTn id="88" dur="500"/>
                                        <p:tgtEl>
                                          <p:spTgt spid="808"/>
                                        </p:tgtEl>
                                      </p:cBhvr>
                                    </p:animEffect>
                                  </p:childTnLst>
                                </p:cTn>
                              </p:par>
                            </p:childTnLst>
                          </p:cTn>
                        </p:par>
                        <p:par>
                          <p:cTn id="89" fill="hold">
                            <p:stCondLst>
                              <p:cond delay="2000"/>
                            </p:stCondLst>
                            <p:childTnLst>
                              <p:par>
                                <p:cTn id="90" presetID="9" presetClass="entr" fill="hold" grpId="20" nodeType="afterEffect">
                                  <p:stCondLst>
                                    <p:cond delay="200"/>
                                  </p:stCondLst>
                                  <p:iterate>
                                    <p:tmAbs val="0"/>
                                  </p:iterate>
                                  <p:childTnLst>
                                    <p:set>
                                      <p:cBhvr>
                                        <p:cTn id="91" fill="hold"/>
                                        <p:tgtEl>
                                          <p:spTgt spid="812"/>
                                        </p:tgtEl>
                                        <p:attrNameLst>
                                          <p:attrName>style.visibility</p:attrName>
                                        </p:attrNameLst>
                                      </p:cBhvr>
                                      <p:to>
                                        <p:strVal val="visible"/>
                                      </p:to>
                                    </p:set>
                                    <p:animEffect transition="in" filter="dissolve">
                                      <p:cBhvr>
                                        <p:cTn id="92" dur="500"/>
                                        <p:tgtEl>
                                          <p:spTgt spid="812"/>
                                        </p:tgtEl>
                                      </p:cBhvr>
                                    </p:animEffect>
                                  </p:childTnLst>
                                </p:cTn>
                              </p:par>
                            </p:childTnLst>
                          </p:cTn>
                        </p:par>
                        <p:par>
                          <p:cTn id="93" fill="hold">
                            <p:stCondLst>
                              <p:cond delay="2700"/>
                            </p:stCondLst>
                            <p:childTnLst>
                              <p:par>
                                <p:cTn id="94" presetID="9" presetClass="entr" fill="hold" grpId="21" nodeType="afterEffect">
                                  <p:stCondLst>
                                    <p:cond delay="400"/>
                                  </p:stCondLst>
                                  <p:iterate>
                                    <p:tmAbs val="0"/>
                                  </p:iterate>
                                  <p:childTnLst>
                                    <p:set>
                                      <p:cBhvr>
                                        <p:cTn id="95" fill="hold"/>
                                        <p:tgtEl>
                                          <p:spTgt spid="810"/>
                                        </p:tgtEl>
                                        <p:attrNameLst>
                                          <p:attrName>style.visibility</p:attrName>
                                        </p:attrNameLst>
                                      </p:cBhvr>
                                      <p:to>
                                        <p:strVal val="visible"/>
                                      </p:to>
                                    </p:set>
                                    <p:animEffect transition="in" filter="dissolve">
                                      <p:cBhvr>
                                        <p:cTn id="96" dur="500"/>
                                        <p:tgtEl>
                                          <p:spTgt spid="810"/>
                                        </p:tgtEl>
                                      </p:cBhvr>
                                    </p:animEffect>
                                  </p:childTnLst>
                                </p:cTn>
                              </p:par>
                            </p:childTnLst>
                          </p:cTn>
                        </p:par>
                        <p:par>
                          <p:cTn id="97" fill="hold">
                            <p:stCondLst>
                              <p:cond delay="3600"/>
                            </p:stCondLst>
                            <p:childTnLst>
                              <p:par>
                                <p:cTn id="98" presetID="9" presetClass="entr" fill="hold" grpId="22" nodeType="afterEffect">
                                  <p:stCondLst>
                                    <p:cond delay="300"/>
                                  </p:stCondLst>
                                  <p:iterate>
                                    <p:tmAbs val="0"/>
                                  </p:iterate>
                                  <p:childTnLst>
                                    <p:set>
                                      <p:cBhvr>
                                        <p:cTn id="99" fill="hold"/>
                                        <p:tgtEl>
                                          <p:spTgt spid="809"/>
                                        </p:tgtEl>
                                        <p:attrNameLst>
                                          <p:attrName>style.visibility</p:attrName>
                                        </p:attrNameLst>
                                      </p:cBhvr>
                                      <p:to>
                                        <p:strVal val="visible"/>
                                      </p:to>
                                    </p:set>
                                    <p:animEffect transition="in" filter="dissolve">
                                      <p:cBhvr>
                                        <p:cTn id="100" dur="500"/>
                                        <p:tgtEl>
                                          <p:spTgt spid="809"/>
                                        </p:tgtEl>
                                      </p:cBhvr>
                                    </p:animEffect>
                                  </p:childTnLst>
                                </p:cTn>
                              </p:par>
                            </p:childTnLst>
                          </p:cTn>
                        </p:par>
                        <p:par>
                          <p:cTn id="101" fill="hold">
                            <p:stCondLst>
                              <p:cond delay="4400"/>
                            </p:stCondLst>
                            <p:childTnLst>
                              <p:par>
                                <p:cTn id="102" presetID="9" presetClass="entr" fill="hold" grpId="23" nodeType="afterEffect">
                                  <p:stCondLst>
                                    <p:cond delay="500"/>
                                  </p:stCondLst>
                                  <p:iterate>
                                    <p:tmAbs val="0"/>
                                  </p:iterate>
                                  <p:childTnLst>
                                    <p:set>
                                      <p:cBhvr>
                                        <p:cTn id="103" fill="hold"/>
                                        <p:tgtEl>
                                          <p:spTgt spid="811"/>
                                        </p:tgtEl>
                                        <p:attrNameLst>
                                          <p:attrName>style.visibility</p:attrName>
                                        </p:attrNameLst>
                                      </p:cBhvr>
                                      <p:to>
                                        <p:strVal val="visible"/>
                                      </p:to>
                                    </p:set>
                                    <p:animEffect transition="in" filter="dissolve">
                                      <p:cBhvr>
                                        <p:cTn id="104" dur="500"/>
                                        <p:tgtEl>
                                          <p:spTgt spid="811"/>
                                        </p:tgtEl>
                                      </p:cBhvr>
                                    </p:animEffect>
                                  </p:childTnLst>
                                </p:cTn>
                              </p:par>
                            </p:childTnLst>
                          </p:cTn>
                        </p:par>
                        <p:par>
                          <p:cTn id="105" fill="hold">
                            <p:stCondLst>
                              <p:cond delay="5400"/>
                            </p:stCondLst>
                            <p:childTnLst>
                              <p:par>
                                <p:cTn id="106" presetID="22" presetClass="entr" presetSubtype="8" fill="hold" grpId="24" nodeType="afterEffect">
                                  <p:stCondLst>
                                    <p:cond delay="0"/>
                                  </p:stCondLst>
                                  <p:iterate>
                                    <p:tmAbs val="0"/>
                                  </p:iterate>
                                  <p:childTnLst>
                                    <p:set>
                                      <p:cBhvr>
                                        <p:cTn id="107" fill="hold"/>
                                        <p:tgtEl>
                                          <p:spTgt spid="815"/>
                                        </p:tgtEl>
                                        <p:attrNameLst>
                                          <p:attrName>style.visibility</p:attrName>
                                        </p:attrNameLst>
                                      </p:cBhvr>
                                      <p:to>
                                        <p:strVal val="visible"/>
                                      </p:to>
                                    </p:set>
                                    <p:animEffect transition="in" filter="wipe(left)">
                                      <p:cBhvr>
                                        <p:cTn id="108" dur="1000"/>
                                        <p:tgtEl>
                                          <p:spTgt spid="815"/>
                                        </p:tgtEl>
                                      </p:cBhvr>
                                    </p:animEffect>
                                  </p:childTnLst>
                                </p:cTn>
                              </p:par>
                            </p:childTnLst>
                          </p:cTn>
                        </p:par>
                        <p:par>
                          <p:cTn id="109" fill="hold">
                            <p:stCondLst>
                              <p:cond delay="6400"/>
                            </p:stCondLst>
                            <p:childTnLst>
                              <p:par>
                                <p:cTn id="110" presetID="22" presetClass="entr" presetSubtype="8" fill="hold" grpId="25" nodeType="afterEffect">
                                  <p:stCondLst>
                                    <p:cond delay="0"/>
                                  </p:stCondLst>
                                  <p:iterate>
                                    <p:tmAbs val="0"/>
                                  </p:iterate>
                                  <p:childTnLst>
                                    <p:set>
                                      <p:cBhvr>
                                        <p:cTn id="111" fill="hold"/>
                                        <p:tgtEl>
                                          <p:spTgt spid="818"/>
                                        </p:tgtEl>
                                        <p:attrNameLst>
                                          <p:attrName>style.visibility</p:attrName>
                                        </p:attrNameLst>
                                      </p:cBhvr>
                                      <p:to>
                                        <p:strVal val="visible"/>
                                      </p:to>
                                    </p:set>
                                    <p:animEffect transition="in" filter="wipe(left)">
                                      <p:cBhvr>
                                        <p:cTn id="112" dur="1000"/>
                                        <p:tgtEl>
                                          <p:spTgt spid="818"/>
                                        </p:tgtEl>
                                      </p:cBhvr>
                                    </p:animEffect>
                                  </p:childTnLst>
                                </p:cTn>
                              </p:par>
                            </p:childTnLst>
                          </p:cTn>
                        </p:par>
                        <p:par>
                          <p:cTn id="113" fill="hold">
                            <p:stCondLst>
                              <p:cond delay="7400"/>
                            </p:stCondLst>
                            <p:childTnLst>
                              <p:par>
                                <p:cTn id="114" presetID="22" presetClass="entr" presetSubtype="8" fill="hold" grpId="26" nodeType="afterEffect">
                                  <p:stCondLst>
                                    <p:cond delay="0"/>
                                  </p:stCondLst>
                                  <p:iterate>
                                    <p:tmAbs val="0"/>
                                  </p:iterate>
                                  <p:childTnLst>
                                    <p:set>
                                      <p:cBhvr>
                                        <p:cTn id="115" fill="hold"/>
                                        <p:tgtEl>
                                          <p:spTgt spid="821"/>
                                        </p:tgtEl>
                                        <p:attrNameLst>
                                          <p:attrName>style.visibility</p:attrName>
                                        </p:attrNameLst>
                                      </p:cBhvr>
                                      <p:to>
                                        <p:strVal val="visible"/>
                                      </p:to>
                                    </p:set>
                                    <p:animEffect transition="in" filter="wipe(left)">
                                      <p:cBhvr>
                                        <p:cTn id="116" dur="1000"/>
                                        <p:tgtEl>
                                          <p:spTgt spid="821"/>
                                        </p:tgtEl>
                                      </p:cBhvr>
                                    </p:animEffect>
                                  </p:childTnLst>
                                </p:cTn>
                              </p:par>
                            </p:childTnLst>
                          </p:cTn>
                        </p:par>
                        <p:par>
                          <p:cTn id="117" fill="hold">
                            <p:stCondLst>
                              <p:cond delay="8400"/>
                            </p:stCondLst>
                            <p:childTnLst>
                              <p:par>
                                <p:cTn id="118" presetID="22" presetClass="entr" presetSubtype="8" fill="hold" grpId="27" nodeType="afterEffect">
                                  <p:stCondLst>
                                    <p:cond delay="0"/>
                                  </p:stCondLst>
                                  <p:iterate>
                                    <p:tmAbs val="0"/>
                                  </p:iterate>
                                  <p:childTnLst>
                                    <p:set>
                                      <p:cBhvr>
                                        <p:cTn id="119" fill="hold"/>
                                        <p:tgtEl>
                                          <p:spTgt spid="824"/>
                                        </p:tgtEl>
                                        <p:attrNameLst>
                                          <p:attrName>style.visibility</p:attrName>
                                        </p:attrNameLst>
                                      </p:cBhvr>
                                      <p:to>
                                        <p:strVal val="visible"/>
                                      </p:to>
                                    </p:set>
                                    <p:animEffect transition="in" filter="wipe(left)">
                                      <p:cBhvr>
                                        <p:cTn id="120" dur="1000"/>
                                        <p:tgtEl>
                                          <p:spTgt spid="824"/>
                                        </p:tgtEl>
                                      </p:cBhvr>
                                    </p:animEffect>
                                  </p:childTnLst>
                                </p:cTn>
                              </p:par>
                            </p:childTnLst>
                          </p:cTn>
                        </p:par>
                        <p:par>
                          <p:cTn id="121" fill="hold">
                            <p:stCondLst>
                              <p:cond delay="9400"/>
                            </p:stCondLst>
                            <p:childTnLst>
                              <p:par>
                                <p:cTn id="122" presetID="22" presetClass="entr" presetSubtype="8" fill="hold" grpId="28" nodeType="afterEffect">
                                  <p:stCondLst>
                                    <p:cond delay="0"/>
                                  </p:stCondLst>
                                  <p:iterate>
                                    <p:tmAbs val="0"/>
                                  </p:iterate>
                                  <p:childTnLst>
                                    <p:set>
                                      <p:cBhvr>
                                        <p:cTn id="123" fill="hold"/>
                                        <p:tgtEl>
                                          <p:spTgt spid="827"/>
                                        </p:tgtEl>
                                        <p:attrNameLst>
                                          <p:attrName>style.visibility</p:attrName>
                                        </p:attrNameLst>
                                      </p:cBhvr>
                                      <p:to>
                                        <p:strVal val="visible"/>
                                      </p:to>
                                    </p:set>
                                    <p:animEffect transition="in" filter="wipe(left)">
                                      <p:cBhvr>
                                        <p:cTn id="124"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1" animBg="1" advAuto="0"/>
      <p:bldP spid="799" grpId="2" animBg="1" advAuto="0"/>
      <p:bldP spid="800" grpId="3" animBg="1" advAuto="0"/>
      <p:bldP spid="800" grpId="4" animBg="1" advAuto="0"/>
      <p:bldP spid="801" grpId="5" animBg="1" advAuto="0"/>
      <p:bldP spid="801" grpId="6" animBg="1" advAuto="0"/>
      <p:bldP spid="802" grpId="7" animBg="1" advAuto="0"/>
      <p:bldP spid="802" grpId="8" animBg="1" advAuto="0"/>
      <p:bldP spid="803" grpId="9" animBg="1" advAuto="0"/>
      <p:bldP spid="803" grpId="10" animBg="1" advAuto="0"/>
      <p:bldP spid="804" grpId="11" animBg="1" advAuto="0"/>
      <p:bldP spid="804" grpId="12" animBg="1" advAuto="0"/>
      <p:bldP spid="805" grpId="13" animBg="1" advAuto="0"/>
      <p:bldP spid="805" grpId="14" animBg="1" advAuto="0"/>
      <p:bldP spid="806" grpId="15" animBg="1" advAuto="0"/>
      <p:bldP spid="806" grpId="16" animBg="1" advAuto="0"/>
      <p:bldP spid="807" grpId="17" animBg="1" advAuto="0"/>
      <p:bldP spid="807" grpId="18" animBg="1" advAuto="0"/>
      <p:bldP spid="808" grpId="19" animBg="1" advAuto="0"/>
      <p:bldP spid="809" grpId="22" animBg="1" advAuto="0"/>
      <p:bldP spid="810" grpId="21" animBg="1" advAuto="0"/>
      <p:bldP spid="811" grpId="23" animBg="1" advAuto="0"/>
      <p:bldP spid="812" grpId="20" animBg="1" advAuto="0"/>
      <p:bldP spid="815" grpId="24" animBg="1" advAuto="0"/>
      <p:bldP spid="818" grpId="25" animBg="1" advAuto="0"/>
      <p:bldP spid="821" grpId="26" animBg="1" advAuto="0"/>
      <p:bldP spid="824" grpId="27" animBg="1" advAuto="0"/>
      <p:bldP spid="827" grpId="28"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1" name="圆角矩形 4"/>
          <p:cNvGrpSpPr/>
          <p:nvPr/>
        </p:nvGrpSpPr>
        <p:grpSpPr>
          <a:xfrm>
            <a:off x="6000248" y="1612745"/>
            <a:ext cx="506413" cy="574041"/>
            <a:chOff x="0" y="0"/>
            <a:chExt cx="506412" cy="574040"/>
          </a:xfrm>
        </p:grpSpPr>
        <p:sp>
          <p:nvSpPr>
            <p:cNvPr id="829"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830" name="1"/>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1</a:t>
              </a:r>
            </a:p>
          </p:txBody>
        </p:sp>
      </p:grpSp>
      <p:sp>
        <p:nvSpPr>
          <p:cNvPr id="832" name="矩形 5"/>
          <p:cNvSpPr txBox="1"/>
          <p:nvPr/>
        </p:nvSpPr>
        <p:spPr>
          <a:xfrm>
            <a:off x="6850781" y="1707717"/>
            <a:ext cx="561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绪论</a:t>
            </a:r>
          </a:p>
        </p:txBody>
      </p:sp>
      <p:grpSp>
        <p:nvGrpSpPr>
          <p:cNvPr id="835" name="圆角矩形 6"/>
          <p:cNvGrpSpPr/>
          <p:nvPr/>
        </p:nvGrpSpPr>
        <p:grpSpPr>
          <a:xfrm>
            <a:off x="6000248" y="2366807"/>
            <a:ext cx="506413" cy="574041"/>
            <a:chOff x="0" y="0"/>
            <a:chExt cx="506412" cy="574040"/>
          </a:xfrm>
        </p:grpSpPr>
        <p:sp>
          <p:nvSpPr>
            <p:cNvPr id="833"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834" name="2"/>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sp>
        <p:nvSpPr>
          <p:cNvPr id="836" name="矩形 7"/>
          <p:cNvSpPr txBox="1"/>
          <p:nvPr/>
        </p:nvSpPr>
        <p:spPr>
          <a:xfrm>
            <a:off x="6856362" y="2460707"/>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研究方法与思路</a:t>
            </a:r>
          </a:p>
        </p:txBody>
      </p:sp>
      <p:grpSp>
        <p:nvGrpSpPr>
          <p:cNvPr id="839" name="圆角矩形 8"/>
          <p:cNvGrpSpPr/>
          <p:nvPr/>
        </p:nvGrpSpPr>
        <p:grpSpPr>
          <a:xfrm>
            <a:off x="6000248" y="3120870"/>
            <a:ext cx="506413" cy="574041"/>
            <a:chOff x="0" y="0"/>
            <a:chExt cx="506412" cy="574040"/>
          </a:xfrm>
        </p:grpSpPr>
        <p:sp>
          <p:nvSpPr>
            <p:cNvPr id="837"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838" name="3"/>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840" name="矩形 9"/>
          <p:cNvSpPr txBox="1"/>
          <p:nvPr/>
        </p:nvSpPr>
        <p:spPr>
          <a:xfrm>
            <a:off x="6858595" y="3223223"/>
            <a:ext cx="2161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关键技术与实践难点</a:t>
            </a:r>
          </a:p>
        </p:txBody>
      </p:sp>
      <p:grpSp>
        <p:nvGrpSpPr>
          <p:cNvPr id="843" name="圆角矩形 10"/>
          <p:cNvGrpSpPr/>
          <p:nvPr/>
        </p:nvGrpSpPr>
        <p:grpSpPr>
          <a:xfrm>
            <a:off x="6000248" y="3874932"/>
            <a:ext cx="506413" cy="574041"/>
            <a:chOff x="0" y="0"/>
            <a:chExt cx="506412" cy="574040"/>
          </a:xfrm>
        </p:grpSpPr>
        <p:sp>
          <p:nvSpPr>
            <p:cNvPr id="841"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842" name="4"/>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4</a:t>
              </a:r>
            </a:p>
          </p:txBody>
        </p:sp>
      </p:grpSp>
      <p:sp>
        <p:nvSpPr>
          <p:cNvPr id="844" name="矩形 11"/>
          <p:cNvSpPr txBox="1"/>
          <p:nvPr/>
        </p:nvSpPr>
        <p:spPr>
          <a:xfrm>
            <a:off x="6856362" y="3985740"/>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研究成果与应用</a:t>
            </a:r>
          </a:p>
        </p:txBody>
      </p:sp>
      <p:grpSp>
        <p:nvGrpSpPr>
          <p:cNvPr id="847" name="圆角矩形 12"/>
          <p:cNvGrpSpPr/>
          <p:nvPr/>
        </p:nvGrpSpPr>
        <p:grpSpPr>
          <a:xfrm>
            <a:off x="6000248" y="4628994"/>
            <a:ext cx="506413" cy="574041"/>
            <a:chOff x="0" y="0"/>
            <a:chExt cx="506412" cy="574040"/>
          </a:xfrm>
        </p:grpSpPr>
        <p:sp>
          <p:nvSpPr>
            <p:cNvPr id="845"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846" name="5"/>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5</a:t>
              </a:r>
            </a:p>
          </p:txBody>
        </p:sp>
      </p:grpSp>
      <p:sp>
        <p:nvSpPr>
          <p:cNvPr id="848" name="矩形 13"/>
          <p:cNvSpPr txBox="1"/>
          <p:nvPr/>
        </p:nvSpPr>
        <p:spPr>
          <a:xfrm>
            <a:off x="6853013" y="4731348"/>
            <a:ext cx="1018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论文总结</a:t>
            </a:r>
          </a:p>
        </p:txBody>
      </p:sp>
      <p:grpSp>
        <p:nvGrpSpPr>
          <p:cNvPr id="851" name="矩形 33"/>
          <p:cNvGrpSpPr/>
          <p:nvPr/>
        </p:nvGrpSpPr>
        <p:grpSpPr>
          <a:xfrm>
            <a:off x="0" y="0"/>
            <a:ext cx="3721100" cy="6858000"/>
            <a:chOff x="0" y="0"/>
            <a:chExt cx="3721100" cy="6858000"/>
          </a:xfrm>
        </p:grpSpPr>
        <p:sp>
          <p:nvSpPr>
            <p:cNvPr id="849" name="矩形"/>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850" name="文本"/>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852" name="矩形 34"/>
          <p:cNvSpPr txBox="1"/>
          <p:nvPr/>
        </p:nvSpPr>
        <p:spPr>
          <a:xfrm>
            <a:off x="1073628" y="1308115"/>
            <a:ext cx="2013420"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t>目 录</a:t>
            </a:r>
          </a:p>
        </p:txBody>
      </p:sp>
      <p:sp>
        <p:nvSpPr>
          <p:cNvPr id="853" name="矩形 35"/>
          <p:cNvSpPr txBox="1"/>
          <p:nvPr/>
        </p:nvSpPr>
        <p:spPr>
          <a:xfrm>
            <a:off x="1305756" y="2593370"/>
            <a:ext cx="1549163"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t>Contents</a:t>
            </a:r>
          </a:p>
        </p:txBody>
      </p:sp>
      <p:grpSp>
        <p:nvGrpSpPr>
          <p:cNvPr id="856" name="组合 14"/>
          <p:cNvGrpSpPr/>
          <p:nvPr/>
        </p:nvGrpSpPr>
        <p:grpSpPr>
          <a:xfrm>
            <a:off x="4941224" y="3782403"/>
            <a:ext cx="703580" cy="703580"/>
            <a:chOff x="0" y="0"/>
            <a:chExt cx="703578" cy="703578"/>
          </a:xfrm>
        </p:grpSpPr>
        <p:sp>
          <p:nvSpPr>
            <p:cNvPr id="854" name="泪滴形 15"/>
            <p:cNvSpPr/>
            <p:nvPr/>
          </p:nvSpPr>
          <p:spPr>
            <a:xfrm rot="8247616">
              <a:off x="102807" y="102807"/>
              <a:ext cx="497965" cy="4979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062AC"/>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855" name="椭圆 16"/>
            <p:cNvSpPr/>
            <p:nvPr/>
          </p:nvSpPr>
          <p:spPr>
            <a:xfrm>
              <a:off x="150556" y="147060"/>
              <a:ext cx="398631" cy="398631"/>
            </a:xfrm>
            <a:prstGeom prst="ellipse">
              <a:avLst/>
            </a:prstGeom>
            <a:solidFill>
              <a:srgbClr val="FFFFFF"/>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106022" pathEditMode="relative">
                                      <p:cBhvr>
                                        <p:cTn id="6" dur="1000" fill="hold"/>
                                        <p:tgtEl>
                                          <p:spTgt spid="8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grpSp>
        <p:nvGrpSpPr>
          <p:cNvPr id="861" name="Group 2"/>
          <p:cNvGrpSpPr/>
          <p:nvPr/>
        </p:nvGrpSpPr>
        <p:grpSpPr>
          <a:xfrm>
            <a:off x="2396052" y="1821608"/>
            <a:ext cx="1209881" cy="1092501"/>
            <a:chOff x="0" y="0"/>
            <a:chExt cx="1209879" cy="1092499"/>
          </a:xfrm>
        </p:grpSpPr>
        <p:sp>
          <p:nvSpPr>
            <p:cNvPr id="859" name="椭圆 12"/>
            <p:cNvSpPr/>
            <p:nvPr/>
          </p:nvSpPr>
          <p:spPr>
            <a:xfrm>
              <a:off x="13770" y="0"/>
              <a:ext cx="1084672"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60" name="文本框 21"/>
            <p:cNvSpPr txBox="1"/>
            <p:nvPr/>
          </p:nvSpPr>
          <p:spPr>
            <a:xfrm rot="20331793">
              <a:off x="45234" y="338841"/>
              <a:ext cx="1119412"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观点1</a:t>
              </a:r>
            </a:p>
          </p:txBody>
        </p:sp>
      </p:grpSp>
      <p:sp>
        <p:nvSpPr>
          <p:cNvPr id="862" name="矩形 15"/>
          <p:cNvSpPr/>
          <p:nvPr/>
        </p:nvSpPr>
        <p:spPr>
          <a:xfrm>
            <a:off x="3661814" y="1806020"/>
            <a:ext cx="40777"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sp>
        <p:nvSpPr>
          <p:cNvPr id="863" name="矩形 8"/>
          <p:cNvSpPr txBox="1"/>
          <p:nvPr/>
        </p:nvSpPr>
        <p:spPr>
          <a:xfrm>
            <a:off x="3813667" y="1898125"/>
            <a:ext cx="2903516"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grpSp>
        <p:nvGrpSpPr>
          <p:cNvPr id="866" name="Group 7"/>
          <p:cNvGrpSpPr/>
          <p:nvPr/>
        </p:nvGrpSpPr>
        <p:grpSpPr>
          <a:xfrm>
            <a:off x="3394333" y="3130907"/>
            <a:ext cx="1209264" cy="1092501"/>
            <a:chOff x="0" y="0"/>
            <a:chExt cx="1209263" cy="1092499"/>
          </a:xfrm>
        </p:grpSpPr>
        <p:sp>
          <p:nvSpPr>
            <p:cNvPr id="864" name="椭圆 19"/>
            <p:cNvSpPr/>
            <p:nvPr/>
          </p:nvSpPr>
          <p:spPr>
            <a:xfrm>
              <a:off x="5997" y="0"/>
              <a:ext cx="1084031"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65" name="文本框 25"/>
            <p:cNvSpPr txBox="1"/>
            <p:nvPr/>
          </p:nvSpPr>
          <p:spPr>
            <a:xfrm rot="20331793">
              <a:off x="45256" y="324719"/>
              <a:ext cx="1118751"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观点3</a:t>
              </a:r>
            </a:p>
          </p:txBody>
        </p:sp>
      </p:grpSp>
      <p:sp>
        <p:nvSpPr>
          <p:cNvPr id="867" name="矩形 21"/>
          <p:cNvSpPr/>
          <p:nvPr/>
        </p:nvSpPr>
        <p:spPr>
          <a:xfrm>
            <a:off x="4660115" y="3115321"/>
            <a:ext cx="39371"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sp>
        <p:nvSpPr>
          <p:cNvPr id="868" name="矩形 8"/>
          <p:cNvSpPr txBox="1"/>
          <p:nvPr/>
        </p:nvSpPr>
        <p:spPr>
          <a:xfrm>
            <a:off x="4873838" y="3207425"/>
            <a:ext cx="2686981"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sp>
        <p:nvSpPr>
          <p:cNvPr id="869" name="矩形 23"/>
          <p:cNvSpPr/>
          <p:nvPr/>
        </p:nvSpPr>
        <p:spPr>
          <a:xfrm>
            <a:off x="8892355" y="3115321"/>
            <a:ext cx="40777"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grpSp>
        <p:nvGrpSpPr>
          <p:cNvPr id="872" name="Group 13"/>
          <p:cNvGrpSpPr/>
          <p:nvPr/>
        </p:nvGrpSpPr>
        <p:grpSpPr>
          <a:xfrm>
            <a:off x="7634428" y="3130907"/>
            <a:ext cx="1229986" cy="1092501"/>
            <a:chOff x="0" y="0"/>
            <a:chExt cx="1229985" cy="1092499"/>
          </a:xfrm>
        </p:grpSpPr>
        <p:sp>
          <p:nvSpPr>
            <p:cNvPr id="870" name="椭圆 25"/>
            <p:cNvSpPr/>
            <p:nvPr/>
          </p:nvSpPr>
          <p:spPr>
            <a:xfrm>
              <a:off x="0" y="0"/>
              <a:ext cx="1084487"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71" name="文本框 29"/>
            <p:cNvSpPr txBox="1"/>
            <p:nvPr/>
          </p:nvSpPr>
          <p:spPr>
            <a:xfrm rot="20331793">
              <a:off x="65521" y="331038"/>
              <a:ext cx="1119224"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观点4</a:t>
              </a:r>
            </a:p>
          </p:txBody>
        </p:sp>
      </p:grpSp>
      <p:sp>
        <p:nvSpPr>
          <p:cNvPr id="873" name="矩形 8"/>
          <p:cNvSpPr txBox="1"/>
          <p:nvPr/>
        </p:nvSpPr>
        <p:spPr>
          <a:xfrm>
            <a:off x="9083579" y="3207425"/>
            <a:ext cx="2654642"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grpSp>
        <p:nvGrpSpPr>
          <p:cNvPr id="876" name="Group 17"/>
          <p:cNvGrpSpPr/>
          <p:nvPr/>
        </p:nvGrpSpPr>
        <p:grpSpPr>
          <a:xfrm>
            <a:off x="2410295" y="4457210"/>
            <a:ext cx="1210633" cy="1092501"/>
            <a:chOff x="0" y="0"/>
            <a:chExt cx="1210632" cy="1092499"/>
          </a:xfrm>
        </p:grpSpPr>
        <p:sp>
          <p:nvSpPr>
            <p:cNvPr id="874" name="椭圆 29"/>
            <p:cNvSpPr/>
            <p:nvPr/>
          </p:nvSpPr>
          <p:spPr>
            <a:xfrm>
              <a:off x="0" y="0"/>
              <a:ext cx="1084198"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75" name="文本框 34"/>
            <p:cNvSpPr txBox="1"/>
            <p:nvPr/>
          </p:nvSpPr>
          <p:spPr>
            <a:xfrm rot="20331793">
              <a:off x="46457" y="338607"/>
              <a:ext cx="1118925"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观点5</a:t>
              </a:r>
            </a:p>
          </p:txBody>
        </p:sp>
      </p:grpSp>
      <p:sp>
        <p:nvSpPr>
          <p:cNvPr id="877" name="矩形 31"/>
          <p:cNvSpPr/>
          <p:nvPr/>
        </p:nvSpPr>
        <p:spPr>
          <a:xfrm>
            <a:off x="3661814" y="4441623"/>
            <a:ext cx="40777"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sp>
        <p:nvSpPr>
          <p:cNvPr id="878" name="矩形 8"/>
          <p:cNvSpPr txBox="1"/>
          <p:nvPr/>
        </p:nvSpPr>
        <p:spPr>
          <a:xfrm>
            <a:off x="3813669" y="4533729"/>
            <a:ext cx="2744629"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grpSp>
        <p:nvGrpSpPr>
          <p:cNvPr id="881" name="Group 22"/>
          <p:cNvGrpSpPr/>
          <p:nvPr/>
        </p:nvGrpSpPr>
        <p:grpSpPr>
          <a:xfrm>
            <a:off x="6711227" y="1821608"/>
            <a:ext cx="1209264" cy="1092501"/>
            <a:chOff x="0" y="0"/>
            <a:chExt cx="1209263" cy="1092499"/>
          </a:xfrm>
        </p:grpSpPr>
        <p:sp>
          <p:nvSpPr>
            <p:cNvPr id="879" name="椭圆 34"/>
            <p:cNvSpPr/>
            <p:nvPr/>
          </p:nvSpPr>
          <p:spPr>
            <a:xfrm>
              <a:off x="5997" y="0"/>
              <a:ext cx="1084031"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80" name="文本框 25"/>
            <p:cNvSpPr txBox="1"/>
            <p:nvPr/>
          </p:nvSpPr>
          <p:spPr>
            <a:xfrm rot="20331793">
              <a:off x="45256" y="324719"/>
              <a:ext cx="1118751"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观点2</a:t>
              </a:r>
            </a:p>
          </p:txBody>
        </p:sp>
      </p:grpSp>
      <p:sp>
        <p:nvSpPr>
          <p:cNvPr id="882" name="矩形 36"/>
          <p:cNvSpPr/>
          <p:nvPr/>
        </p:nvSpPr>
        <p:spPr>
          <a:xfrm>
            <a:off x="7975604" y="1806020"/>
            <a:ext cx="40777"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sp>
        <p:nvSpPr>
          <p:cNvPr id="883" name="矩形 8"/>
          <p:cNvSpPr txBox="1"/>
          <p:nvPr/>
        </p:nvSpPr>
        <p:spPr>
          <a:xfrm>
            <a:off x="8190731" y="1898125"/>
            <a:ext cx="3356265"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grpSp>
        <p:nvGrpSpPr>
          <p:cNvPr id="886" name="Group 27"/>
          <p:cNvGrpSpPr/>
          <p:nvPr/>
        </p:nvGrpSpPr>
        <p:grpSpPr>
          <a:xfrm>
            <a:off x="6711227" y="4457210"/>
            <a:ext cx="1209264" cy="1092501"/>
            <a:chOff x="0" y="0"/>
            <a:chExt cx="1209263" cy="1092499"/>
          </a:xfrm>
        </p:grpSpPr>
        <p:sp>
          <p:nvSpPr>
            <p:cNvPr id="884" name="椭圆 39"/>
            <p:cNvSpPr/>
            <p:nvPr/>
          </p:nvSpPr>
          <p:spPr>
            <a:xfrm>
              <a:off x="5997" y="0"/>
              <a:ext cx="1084031" cy="1092500"/>
            </a:xfrm>
            <a:prstGeom prst="ellipse">
              <a:avLst/>
            </a:prstGeom>
            <a:solidFill>
              <a:srgbClr val="FFFFFF"/>
            </a:solidFill>
            <a:ln w="57150" cap="flat">
              <a:solidFill>
                <a:srgbClr val="414455"/>
              </a:solidFill>
              <a:prstDash val="solid"/>
              <a:round/>
            </a:ln>
            <a:effectLst/>
          </p:spPr>
          <p:txBody>
            <a:bodyPr wrap="square" lIns="45719" tIns="45719" rIns="45719" bIns="45719" numCol="1" anchor="ctr">
              <a:noAutofit/>
            </a:bodyPr>
            <a:lstStyle/>
            <a:p>
              <a:pPr algn="ctr">
                <a:defRPr sz="2100">
                  <a:solidFill>
                    <a:srgbClr val="FFFFFF"/>
                  </a:solidFill>
                  <a:latin typeface="宋体"/>
                  <a:ea typeface="宋体"/>
                  <a:cs typeface="宋体"/>
                  <a:sym typeface="宋体"/>
                </a:defRPr>
              </a:pPr>
              <a:endParaRPr/>
            </a:p>
          </p:txBody>
        </p:sp>
        <p:sp>
          <p:nvSpPr>
            <p:cNvPr id="885" name="文本框 25"/>
            <p:cNvSpPr txBox="1"/>
            <p:nvPr/>
          </p:nvSpPr>
          <p:spPr>
            <a:xfrm rot="20331793">
              <a:off x="45256" y="324719"/>
              <a:ext cx="1118751"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100"/>
              </a:pPr>
              <a:r>
                <a:t>观点6</a:t>
              </a:r>
            </a:p>
          </p:txBody>
        </p:sp>
      </p:grpSp>
      <p:sp>
        <p:nvSpPr>
          <p:cNvPr id="887" name="矩形 41"/>
          <p:cNvSpPr/>
          <p:nvPr/>
        </p:nvSpPr>
        <p:spPr>
          <a:xfrm>
            <a:off x="7975604" y="4441623"/>
            <a:ext cx="40777" cy="1125092"/>
          </a:xfrm>
          <a:prstGeom prst="rect">
            <a:avLst/>
          </a:prstGeom>
          <a:solidFill>
            <a:srgbClr val="414455"/>
          </a:solidFill>
          <a:ln>
            <a:solidFill>
              <a:srgbClr val="414455"/>
            </a:solidFill>
          </a:ln>
        </p:spPr>
        <p:txBody>
          <a:bodyPr lIns="45719" rIns="45719" anchor="ctr"/>
          <a:lstStyle/>
          <a:p>
            <a:pPr algn="ctr">
              <a:defRPr>
                <a:solidFill>
                  <a:srgbClr val="FFFFFF"/>
                </a:solidFill>
                <a:latin typeface="宋体"/>
                <a:ea typeface="宋体"/>
                <a:cs typeface="宋体"/>
                <a:sym typeface="宋体"/>
              </a:defRPr>
            </a:pPr>
            <a:endParaRPr/>
          </a:p>
        </p:txBody>
      </p:sp>
      <p:sp>
        <p:nvSpPr>
          <p:cNvPr id="888" name="矩形 8"/>
          <p:cNvSpPr txBox="1"/>
          <p:nvPr/>
        </p:nvSpPr>
        <p:spPr>
          <a:xfrm>
            <a:off x="8190731" y="4533729"/>
            <a:ext cx="3356265" cy="995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03" tIns="40603" rIns="40603" bIns="40603">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您的内容打在这里，或者通过复制您的文本后。您的内容打在这里，或者通过复制您的文本</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862"/>
                                        </p:tgtEl>
                                        <p:attrNameLst>
                                          <p:attrName>style.visibility</p:attrName>
                                        </p:attrNameLst>
                                      </p:cBhvr>
                                      <p:to>
                                        <p:strVal val="visible"/>
                                      </p:to>
                                    </p:set>
                                    <p:animEffect transition="in" filter="dissolve">
                                      <p:cBhvr>
                                        <p:cTn id="7" dur="250"/>
                                        <p:tgtEl>
                                          <p:spTgt spid="862"/>
                                        </p:tgtEl>
                                      </p:cBhvr>
                                    </p:animEffect>
                                  </p:childTnLst>
                                </p:cTn>
                              </p:par>
                            </p:childTnLst>
                          </p:cTn>
                        </p:par>
                        <p:par>
                          <p:cTn id="8" fill="hold">
                            <p:stCondLst>
                              <p:cond delay="250"/>
                            </p:stCondLst>
                            <p:childTnLst>
                              <p:par>
                                <p:cTn id="9" presetID="9" presetClass="entr" fill="hold" grpId="2" nodeType="afterEffect">
                                  <p:stCondLst>
                                    <p:cond delay="0"/>
                                  </p:stCondLst>
                                  <p:iterate>
                                    <p:tmAbs val="0"/>
                                  </p:iterate>
                                  <p:childTnLst>
                                    <p:set>
                                      <p:cBhvr>
                                        <p:cTn id="10" fill="hold"/>
                                        <p:tgtEl>
                                          <p:spTgt spid="877"/>
                                        </p:tgtEl>
                                        <p:attrNameLst>
                                          <p:attrName>style.visibility</p:attrName>
                                        </p:attrNameLst>
                                      </p:cBhvr>
                                      <p:to>
                                        <p:strVal val="visible"/>
                                      </p:to>
                                    </p:set>
                                    <p:animEffect transition="in" filter="dissolve">
                                      <p:cBhvr>
                                        <p:cTn id="11" dur="250"/>
                                        <p:tgtEl>
                                          <p:spTgt spid="877"/>
                                        </p:tgtEl>
                                      </p:cBhvr>
                                    </p:animEffect>
                                  </p:childTnLst>
                                </p:cTn>
                              </p:par>
                            </p:childTnLst>
                          </p:cTn>
                        </p:par>
                        <p:par>
                          <p:cTn id="12" fill="hold">
                            <p:stCondLst>
                              <p:cond delay="500"/>
                            </p:stCondLst>
                            <p:childTnLst>
                              <p:par>
                                <p:cTn id="13" presetID="9" presetClass="entr" fill="hold" grpId="3" nodeType="afterEffect">
                                  <p:stCondLst>
                                    <p:cond delay="0"/>
                                  </p:stCondLst>
                                  <p:iterate>
                                    <p:tmAbs val="0"/>
                                  </p:iterate>
                                  <p:childTnLst>
                                    <p:set>
                                      <p:cBhvr>
                                        <p:cTn id="14" fill="hold"/>
                                        <p:tgtEl>
                                          <p:spTgt spid="887"/>
                                        </p:tgtEl>
                                        <p:attrNameLst>
                                          <p:attrName>style.visibility</p:attrName>
                                        </p:attrNameLst>
                                      </p:cBhvr>
                                      <p:to>
                                        <p:strVal val="visible"/>
                                      </p:to>
                                    </p:set>
                                    <p:animEffect transition="in" filter="dissolve">
                                      <p:cBhvr>
                                        <p:cTn id="15" dur="250"/>
                                        <p:tgtEl>
                                          <p:spTgt spid="887"/>
                                        </p:tgtEl>
                                      </p:cBhvr>
                                    </p:animEffect>
                                  </p:childTnLst>
                                </p:cTn>
                              </p:par>
                            </p:childTnLst>
                          </p:cTn>
                        </p:par>
                        <p:par>
                          <p:cTn id="16" fill="hold">
                            <p:stCondLst>
                              <p:cond delay="750"/>
                            </p:stCondLst>
                            <p:childTnLst>
                              <p:par>
                                <p:cTn id="17" presetID="9" presetClass="entr" fill="hold" grpId="4" nodeType="afterEffect">
                                  <p:stCondLst>
                                    <p:cond delay="0"/>
                                  </p:stCondLst>
                                  <p:iterate>
                                    <p:tmAbs val="0"/>
                                  </p:iterate>
                                  <p:childTnLst>
                                    <p:set>
                                      <p:cBhvr>
                                        <p:cTn id="18" fill="hold"/>
                                        <p:tgtEl>
                                          <p:spTgt spid="867"/>
                                        </p:tgtEl>
                                        <p:attrNameLst>
                                          <p:attrName>style.visibility</p:attrName>
                                        </p:attrNameLst>
                                      </p:cBhvr>
                                      <p:to>
                                        <p:strVal val="visible"/>
                                      </p:to>
                                    </p:set>
                                    <p:animEffect transition="in" filter="dissolve">
                                      <p:cBhvr>
                                        <p:cTn id="19" dur="250"/>
                                        <p:tgtEl>
                                          <p:spTgt spid="867"/>
                                        </p:tgtEl>
                                      </p:cBhvr>
                                    </p:animEffect>
                                  </p:childTnLst>
                                </p:cTn>
                              </p:par>
                            </p:childTnLst>
                          </p:cTn>
                        </p:par>
                        <p:par>
                          <p:cTn id="20" fill="hold">
                            <p:stCondLst>
                              <p:cond delay="1000"/>
                            </p:stCondLst>
                            <p:childTnLst>
                              <p:par>
                                <p:cTn id="21" presetID="9" presetClass="entr" fill="hold" grpId="5" nodeType="afterEffect">
                                  <p:stCondLst>
                                    <p:cond delay="0"/>
                                  </p:stCondLst>
                                  <p:iterate>
                                    <p:tmAbs val="0"/>
                                  </p:iterate>
                                  <p:childTnLst>
                                    <p:set>
                                      <p:cBhvr>
                                        <p:cTn id="22" fill="hold"/>
                                        <p:tgtEl>
                                          <p:spTgt spid="869"/>
                                        </p:tgtEl>
                                        <p:attrNameLst>
                                          <p:attrName>style.visibility</p:attrName>
                                        </p:attrNameLst>
                                      </p:cBhvr>
                                      <p:to>
                                        <p:strVal val="visible"/>
                                      </p:to>
                                    </p:set>
                                    <p:animEffect transition="in" filter="dissolve">
                                      <p:cBhvr>
                                        <p:cTn id="23" dur="250"/>
                                        <p:tgtEl>
                                          <p:spTgt spid="869"/>
                                        </p:tgtEl>
                                      </p:cBhvr>
                                    </p:animEffect>
                                  </p:childTnLst>
                                </p:cTn>
                              </p:par>
                            </p:childTnLst>
                          </p:cTn>
                        </p:par>
                        <p:par>
                          <p:cTn id="24" fill="hold">
                            <p:stCondLst>
                              <p:cond delay="1250"/>
                            </p:stCondLst>
                            <p:childTnLst>
                              <p:par>
                                <p:cTn id="25" presetID="9" presetClass="entr" fill="hold" grpId="6" nodeType="afterEffect">
                                  <p:stCondLst>
                                    <p:cond delay="0"/>
                                  </p:stCondLst>
                                  <p:iterate>
                                    <p:tmAbs val="0"/>
                                  </p:iterate>
                                  <p:childTnLst>
                                    <p:set>
                                      <p:cBhvr>
                                        <p:cTn id="26" fill="hold"/>
                                        <p:tgtEl>
                                          <p:spTgt spid="882"/>
                                        </p:tgtEl>
                                        <p:attrNameLst>
                                          <p:attrName>style.visibility</p:attrName>
                                        </p:attrNameLst>
                                      </p:cBhvr>
                                      <p:to>
                                        <p:strVal val="visible"/>
                                      </p:to>
                                    </p:set>
                                    <p:animEffect transition="in" filter="dissolve">
                                      <p:cBhvr>
                                        <p:cTn id="27" dur="250"/>
                                        <p:tgtEl>
                                          <p:spTgt spid="882"/>
                                        </p:tgtEl>
                                      </p:cBhvr>
                                    </p:animEffect>
                                  </p:childTnLst>
                                </p:cTn>
                              </p:par>
                            </p:childTnLst>
                          </p:cTn>
                        </p:par>
                        <p:par>
                          <p:cTn id="28" fill="hold">
                            <p:stCondLst>
                              <p:cond delay="1500"/>
                            </p:stCondLst>
                            <p:childTnLst>
                              <p:par>
                                <p:cTn id="29" presetID="2" presetClass="entr" presetSubtype="2" fill="hold" grpId="7" nodeType="afterEffect">
                                  <p:stCondLst>
                                    <p:cond delay="0"/>
                                  </p:stCondLst>
                                  <p:iterate>
                                    <p:tmAbs val="0"/>
                                  </p:iterate>
                                  <p:childTnLst>
                                    <p:set>
                                      <p:cBhvr>
                                        <p:cTn id="30" fill="hold"/>
                                        <p:tgtEl>
                                          <p:spTgt spid="861"/>
                                        </p:tgtEl>
                                        <p:attrNameLst>
                                          <p:attrName>style.visibility</p:attrName>
                                        </p:attrNameLst>
                                      </p:cBhvr>
                                      <p:to>
                                        <p:strVal val="visible"/>
                                      </p:to>
                                    </p:set>
                                    <p:anim calcmode="lin" valueType="num">
                                      <p:cBhvr>
                                        <p:cTn id="31" dur="500" fill="hold"/>
                                        <p:tgtEl>
                                          <p:spTgt spid="861"/>
                                        </p:tgtEl>
                                        <p:attrNameLst>
                                          <p:attrName>ppt_x</p:attrName>
                                        </p:attrNameLst>
                                      </p:cBhvr>
                                      <p:tavLst>
                                        <p:tav tm="0">
                                          <p:val>
                                            <p:strVal val="1+#ppt_w/2"/>
                                          </p:val>
                                        </p:tav>
                                        <p:tav tm="100000">
                                          <p:val>
                                            <p:strVal val="#ppt_x"/>
                                          </p:val>
                                        </p:tav>
                                      </p:tavLst>
                                    </p:anim>
                                    <p:anim calcmode="lin" valueType="num">
                                      <p:cBhvr>
                                        <p:cTn id="32" dur="500" fill="hold"/>
                                        <p:tgtEl>
                                          <p:spTgt spid="861"/>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2" fill="hold" grpId="8" nodeType="afterEffect">
                                  <p:stCondLst>
                                    <p:cond delay="0"/>
                                  </p:stCondLst>
                                  <p:iterate>
                                    <p:tmAbs val="0"/>
                                  </p:iterate>
                                  <p:childTnLst>
                                    <p:set>
                                      <p:cBhvr>
                                        <p:cTn id="35" fill="hold"/>
                                        <p:tgtEl>
                                          <p:spTgt spid="876"/>
                                        </p:tgtEl>
                                        <p:attrNameLst>
                                          <p:attrName>style.visibility</p:attrName>
                                        </p:attrNameLst>
                                      </p:cBhvr>
                                      <p:to>
                                        <p:strVal val="visible"/>
                                      </p:to>
                                    </p:set>
                                    <p:anim calcmode="lin" valueType="num">
                                      <p:cBhvr>
                                        <p:cTn id="36" dur="500" fill="hold"/>
                                        <p:tgtEl>
                                          <p:spTgt spid="876"/>
                                        </p:tgtEl>
                                        <p:attrNameLst>
                                          <p:attrName>ppt_x</p:attrName>
                                        </p:attrNameLst>
                                      </p:cBhvr>
                                      <p:tavLst>
                                        <p:tav tm="0">
                                          <p:val>
                                            <p:strVal val="1+#ppt_w/2"/>
                                          </p:val>
                                        </p:tav>
                                        <p:tav tm="100000">
                                          <p:val>
                                            <p:strVal val="#ppt_x"/>
                                          </p:val>
                                        </p:tav>
                                      </p:tavLst>
                                    </p:anim>
                                    <p:anim calcmode="lin" valueType="num">
                                      <p:cBhvr>
                                        <p:cTn id="37" dur="500" fill="hold"/>
                                        <p:tgtEl>
                                          <p:spTgt spid="876"/>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 presetClass="entr" presetSubtype="8" fill="hold" grpId="9" nodeType="afterEffect">
                                  <p:stCondLst>
                                    <p:cond delay="0"/>
                                  </p:stCondLst>
                                  <p:iterate>
                                    <p:tmAbs val="0"/>
                                  </p:iterate>
                                  <p:childTnLst>
                                    <p:set>
                                      <p:cBhvr>
                                        <p:cTn id="40" fill="hold"/>
                                        <p:tgtEl>
                                          <p:spTgt spid="881"/>
                                        </p:tgtEl>
                                        <p:attrNameLst>
                                          <p:attrName>style.visibility</p:attrName>
                                        </p:attrNameLst>
                                      </p:cBhvr>
                                      <p:to>
                                        <p:strVal val="visible"/>
                                      </p:to>
                                    </p:set>
                                    <p:anim calcmode="lin" valueType="num">
                                      <p:cBhvr>
                                        <p:cTn id="41" dur="500" fill="hold"/>
                                        <p:tgtEl>
                                          <p:spTgt spid="881"/>
                                        </p:tgtEl>
                                        <p:attrNameLst>
                                          <p:attrName>ppt_x</p:attrName>
                                        </p:attrNameLst>
                                      </p:cBhvr>
                                      <p:tavLst>
                                        <p:tav tm="0">
                                          <p:val>
                                            <p:strVal val="0-#ppt_w/2"/>
                                          </p:val>
                                        </p:tav>
                                        <p:tav tm="100000">
                                          <p:val>
                                            <p:strVal val="#ppt_x"/>
                                          </p:val>
                                        </p:tav>
                                      </p:tavLst>
                                    </p:anim>
                                    <p:anim calcmode="lin" valueType="num">
                                      <p:cBhvr>
                                        <p:cTn id="42" dur="500" fill="hold"/>
                                        <p:tgtEl>
                                          <p:spTgt spid="881"/>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 presetClass="entr" presetSubtype="2" fill="hold" grpId="10" nodeType="afterEffect">
                                  <p:stCondLst>
                                    <p:cond delay="0"/>
                                  </p:stCondLst>
                                  <p:iterate>
                                    <p:tmAbs val="0"/>
                                  </p:iterate>
                                  <p:childTnLst>
                                    <p:set>
                                      <p:cBhvr>
                                        <p:cTn id="45" fill="hold"/>
                                        <p:tgtEl>
                                          <p:spTgt spid="866"/>
                                        </p:tgtEl>
                                        <p:attrNameLst>
                                          <p:attrName>style.visibility</p:attrName>
                                        </p:attrNameLst>
                                      </p:cBhvr>
                                      <p:to>
                                        <p:strVal val="visible"/>
                                      </p:to>
                                    </p:set>
                                    <p:anim calcmode="lin" valueType="num">
                                      <p:cBhvr>
                                        <p:cTn id="46" dur="500" fill="hold"/>
                                        <p:tgtEl>
                                          <p:spTgt spid="866"/>
                                        </p:tgtEl>
                                        <p:attrNameLst>
                                          <p:attrName>ppt_x</p:attrName>
                                        </p:attrNameLst>
                                      </p:cBhvr>
                                      <p:tavLst>
                                        <p:tav tm="0">
                                          <p:val>
                                            <p:strVal val="1+#ppt_w/2"/>
                                          </p:val>
                                        </p:tav>
                                        <p:tav tm="100000">
                                          <p:val>
                                            <p:strVal val="#ppt_x"/>
                                          </p:val>
                                        </p:tav>
                                      </p:tavLst>
                                    </p:anim>
                                    <p:anim calcmode="lin" valueType="num">
                                      <p:cBhvr>
                                        <p:cTn id="47" dur="500" fill="hold"/>
                                        <p:tgtEl>
                                          <p:spTgt spid="866"/>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 presetClass="entr" presetSubtype="8" fill="hold" grpId="11" nodeType="afterEffect">
                                  <p:stCondLst>
                                    <p:cond delay="0"/>
                                  </p:stCondLst>
                                  <p:iterate>
                                    <p:tmAbs val="0"/>
                                  </p:iterate>
                                  <p:childTnLst>
                                    <p:set>
                                      <p:cBhvr>
                                        <p:cTn id="50" fill="hold"/>
                                        <p:tgtEl>
                                          <p:spTgt spid="872"/>
                                        </p:tgtEl>
                                        <p:attrNameLst>
                                          <p:attrName>style.visibility</p:attrName>
                                        </p:attrNameLst>
                                      </p:cBhvr>
                                      <p:to>
                                        <p:strVal val="visible"/>
                                      </p:to>
                                    </p:set>
                                    <p:anim calcmode="lin" valueType="num">
                                      <p:cBhvr>
                                        <p:cTn id="51" dur="500" fill="hold"/>
                                        <p:tgtEl>
                                          <p:spTgt spid="872"/>
                                        </p:tgtEl>
                                        <p:attrNameLst>
                                          <p:attrName>ppt_x</p:attrName>
                                        </p:attrNameLst>
                                      </p:cBhvr>
                                      <p:tavLst>
                                        <p:tav tm="0">
                                          <p:val>
                                            <p:strVal val="0-#ppt_w/2"/>
                                          </p:val>
                                        </p:tav>
                                        <p:tav tm="100000">
                                          <p:val>
                                            <p:strVal val="#ppt_x"/>
                                          </p:val>
                                        </p:tav>
                                      </p:tavLst>
                                    </p:anim>
                                    <p:anim calcmode="lin" valueType="num">
                                      <p:cBhvr>
                                        <p:cTn id="52" dur="500" fill="hold"/>
                                        <p:tgtEl>
                                          <p:spTgt spid="872"/>
                                        </p:tgtEl>
                                        <p:attrNameLst>
                                          <p:attrName>ppt_y</p:attrName>
                                        </p:attrNameLst>
                                      </p:cBhvr>
                                      <p:tavLst>
                                        <p:tav tm="0">
                                          <p:val>
                                            <p:strVal val="#ppt_y"/>
                                          </p:val>
                                        </p:tav>
                                        <p:tav tm="100000">
                                          <p:val>
                                            <p:strVal val="#ppt_y"/>
                                          </p:val>
                                        </p:tav>
                                      </p:tavLst>
                                    </p:anim>
                                  </p:childTnLst>
                                </p:cTn>
                              </p:par>
                            </p:childTnLst>
                          </p:cTn>
                        </p:par>
                        <p:par>
                          <p:cTn id="53" fill="hold">
                            <p:stCondLst>
                              <p:cond delay="4000"/>
                            </p:stCondLst>
                            <p:childTnLst>
                              <p:par>
                                <p:cTn id="54" presetID="2" presetClass="entr" presetSubtype="8" fill="hold" grpId="12" nodeType="afterEffect">
                                  <p:stCondLst>
                                    <p:cond delay="0"/>
                                  </p:stCondLst>
                                  <p:iterate>
                                    <p:tmAbs val="0"/>
                                  </p:iterate>
                                  <p:childTnLst>
                                    <p:set>
                                      <p:cBhvr>
                                        <p:cTn id="55" fill="hold"/>
                                        <p:tgtEl>
                                          <p:spTgt spid="886"/>
                                        </p:tgtEl>
                                        <p:attrNameLst>
                                          <p:attrName>style.visibility</p:attrName>
                                        </p:attrNameLst>
                                      </p:cBhvr>
                                      <p:to>
                                        <p:strVal val="visible"/>
                                      </p:to>
                                    </p:set>
                                    <p:anim calcmode="lin" valueType="num">
                                      <p:cBhvr>
                                        <p:cTn id="56" dur="500" fill="hold"/>
                                        <p:tgtEl>
                                          <p:spTgt spid="886"/>
                                        </p:tgtEl>
                                        <p:attrNameLst>
                                          <p:attrName>ppt_x</p:attrName>
                                        </p:attrNameLst>
                                      </p:cBhvr>
                                      <p:tavLst>
                                        <p:tav tm="0">
                                          <p:val>
                                            <p:strVal val="0-#ppt_w/2"/>
                                          </p:val>
                                        </p:tav>
                                        <p:tav tm="100000">
                                          <p:val>
                                            <p:strVal val="#ppt_x"/>
                                          </p:val>
                                        </p:tav>
                                      </p:tavLst>
                                    </p:anim>
                                    <p:anim calcmode="lin" valueType="num">
                                      <p:cBhvr>
                                        <p:cTn id="57" dur="500" fill="hold"/>
                                        <p:tgtEl>
                                          <p:spTgt spid="886"/>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2" presetClass="entr" presetSubtype="2" fill="hold" grpId="13" nodeType="afterEffect">
                                  <p:stCondLst>
                                    <p:cond delay="0"/>
                                  </p:stCondLst>
                                  <p:iterate>
                                    <p:tmAbs val="0"/>
                                  </p:iterate>
                                  <p:childTnLst>
                                    <p:set>
                                      <p:cBhvr>
                                        <p:cTn id="60" fill="hold"/>
                                        <p:tgtEl>
                                          <p:spTgt spid="863"/>
                                        </p:tgtEl>
                                        <p:attrNameLst>
                                          <p:attrName>style.visibility</p:attrName>
                                        </p:attrNameLst>
                                      </p:cBhvr>
                                      <p:to>
                                        <p:strVal val="visible"/>
                                      </p:to>
                                    </p:set>
                                    <p:anim calcmode="lin" valueType="num">
                                      <p:cBhvr>
                                        <p:cTn id="61" dur="500" fill="hold"/>
                                        <p:tgtEl>
                                          <p:spTgt spid="863"/>
                                        </p:tgtEl>
                                        <p:attrNameLst>
                                          <p:attrName>ppt_x</p:attrName>
                                        </p:attrNameLst>
                                      </p:cBhvr>
                                      <p:tavLst>
                                        <p:tav tm="0">
                                          <p:val>
                                            <p:strVal val="1+#ppt_w/2"/>
                                          </p:val>
                                        </p:tav>
                                        <p:tav tm="100000">
                                          <p:val>
                                            <p:strVal val="#ppt_x"/>
                                          </p:val>
                                        </p:tav>
                                      </p:tavLst>
                                    </p:anim>
                                    <p:anim calcmode="lin" valueType="num">
                                      <p:cBhvr>
                                        <p:cTn id="62" dur="500" fill="hold"/>
                                        <p:tgtEl>
                                          <p:spTgt spid="863"/>
                                        </p:tgtEl>
                                        <p:attrNameLst>
                                          <p:attrName>ppt_y</p:attrName>
                                        </p:attrNameLst>
                                      </p:cBhvr>
                                      <p:tavLst>
                                        <p:tav tm="0">
                                          <p:val>
                                            <p:strVal val="#ppt_y"/>
                                          </p:val>
                                        </p:tav>
                                        <p:tav tm="100000">
                                          <p:val>
                                            <p:strVal val="#ppt_y"/>
                                          </p:val>
                                        </p:tav>
                                      </p:tavLst>
                                    </p:anim>
                                  </p:childTnLst>
                                </p:cTn>
                              </p:par>
                            </p:childTnLst>
                          </p:cTn>
                        </p:par>
                        <p:par>
                          <p:cTn id="63" fill="hold">
                            <p:stCondLst>
                              <p:cond delay="5000"/>
                            </p:stCondLst>
                            <p:childTnLst>
                              <p:par>
                                <p:cTn id="64" presetID="2" presetClass="entr" presetSubtype="2" fill="hold" grpId="14" nodeType="afterEffect">
                                  <p:stCondLst>
                                    <p:cond delay="0"/>
                                  </p:stCondLst>
                                  <p:iterate>
                                    <p:tmAbs val="0"/>
                                  </p:iterate>
                                  <p:childTnLst>
                                    <p:set>
                                      <p:cBhvr>
                                        <p:cTn id="65" fill="hold"/>
                                        <p:tgtEl>
                                          <p:spTgt spid="868"/>
                                        </p:tgtEl>
                                        <p:attrNameLst>
                                          <p:attrName>style.visibility</p:attrName>
                                        </p:attrNameLst>
                                      </p:cBhvr>
                                      <p:to>
                                        <p:strVal val="visible"/>
                                      </p:to>
                                    </p:set>
                                    <p:anim calcmode="lin" valueType="num">
                                      <p:cBhvr>
                                        <p:cTn id="66" dur="500" fill="hold"/>
                                        <p:tgtEl>
                                          <p:spTgt spid="868"/>
                                        </p:tgtEl>
                                        <p:attrNameLst>
                                          <p:attrName>ppt_x</p:attrName>
                                        </p:attrNameLst>
                                      </p:cBhvr>
                                      <p:tavLst>
                                        <p:tav tm="0">
                                          <p:val>
                                            <p:strVal val="1+#ppt_w/2"/>
                                          </p:val>
                                        </p:tav>
                                        <p:tav tm="100000">
                                          <p:val>
                                            <p:strVal val="#ppt_x"/>
                                          </p:val>
                                        </p:tav>
                                      </p:tavLst>
                                    </p:anim>
                                    <p:anim calcmode="lin" valueType="num">
                                      <p:cBhvr>
                                        <p:cTn id="67" dur="500" fill="hold"/>
                                        <p:tgtEl>
                                          <p:spTgt spid="868"/>
                                        </p:tgtEl>
                                        <p:attrNameLst>
                                          <p:attrName>ppt_y</p:attrName>
                                        </p:attrNameLst>
                                      </p:cBhvr>
                                      <p:tavLst>
                                        <p:tav tm="0">
                                          <p:val>
                                            <p:strVal val="#ppt_y"/>
                                          </p:val>
                                        </p:tav>
                                        <p:tav tm="100000">
                                          <p:val>
                                            <p:strVal val="#ppt_y"/>
                                          </p:val>
                                        </p:tav>
                                      </p:tavLst>
                                    </p:anim>
                                  </p:childTnLst>
                                </p:cTn>
                              </p:par>
                            </p:childTnLst>
                          </p:cTn>
                        </p:par>
                        <p:par>
                          <p:cTn id="68" fill="hold">
                            <p:stCondLst>
                              <p:cond delay="5500"/>
                            </p:stCondLst>
                            <p:childTnLst>
                              <p:par>
                                <p:cTn id="69" presetID="2" presetClass="entr" presetSubtype="2" fill="hold" grpId="15" nodeType="afterEffect">
                                  <p:stCondLst>
                                    <p:cond delay="0"/>
                                  </p:stCondLst>
                                  <p:iterate>
                                    <p:tmAbs val="0"/>
                                  </p:iterate>
                                  <p:childTnLst>
                                    <p:set>
                                      <p:cBhvr>
                                        <p:cTn id="70" fill="hold"/>
                                        <p:tgtEl>
                                          <p:spTgt spid="878"/>
                                        </p:tgtEl>
                                        <p:attrNameLst>
                                          <p:attrName>style.visibility</p:attrName>
                                        </p:attrNameLst>
                                      </p:cBhvr>
                                      <p:to>
                                        <p:strVal val="visible"/>
                                      </p:to>
                                    </p:set>
                                    <p:anim calcmode="lin" valueType="num">
                                      <p:cBhvr>
                                        <p:cTn id="71" dur="500" fill="hold"/>
                                        <p:tgtEl>
                                          <p:spTgt spid="878"/>
                                        </p:tgtEl>
                                        <p:attrNameLst>
                                          <p:attrName>ppt_x</p:attrName>
                                        </p:attrNameLst>
                                      </p:cBhvr>
                                      <p:tavLst>
                                        <p:tav tm="0">
                                          <p:val>
                                            <p:strVal val="1+#ppt_w/2"/>
                                          </p:val>
                                        </p:tav>
                                        <p:tav tm="100000">
                                          <p:val>
                                            <p:strVal val="#ppt_x"/>
                                          </p:val>
                                        </p:tav>
                                      </p:tavLst>
                                    </p:anim>
                                    <p:anim calcmode="lin" valueType="num">
                                      <p:cBhvr>
                                        <p:cTn id="72" dur="500" fill="hold"/>
                                        <p:tgtEl>
                                          <p:spTgt spid="87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 presetClass="entr" presetSubtype="8" fill="hold" grpId="16" nodeType="afterEffect">
                                  <p:stCondLst>
                                    <p:cond delay="0"/>
                                  </p:stCondLst>
                                  <p:iterate>
                                    <p:tmAbs val="0"/>
                                  </p:iterate>
                                  <p:childTnLst>
                                    <p:set>
                                      <p:cBhvr>
                                        <p:cTn id="75" fill="hold"/>
                                        <p:tgtEl>
                                          <p:spTgt spid="883"/>
                                        </p:tgtEl>
                                        <p:attrNameLst>
                                          <p:attrName>style.visibility</p:attrName>
                                        </p:attrNameLst>
                                      </p:cBhvr>
                                      <p:to>
                                        <p:strVal val="visible"/>
                                      </p:to>
                                    </p:set>
                                    <p:anim calcmode="lin" valueType="num">
                                      <p:cBhvr>
                                        <p:cTn id="76" dur="500" fill="hold"/>
                                        <p:tgtEl>
                                          <p:spTgt spid="883"/>
                                        </p:tgtEl>
                                        <p:attrNameLst>
                                          <p:attrName>ppt_x</p:attrName>
                                        </p:attrNameLst>
                                      </p:cBhvr>
                                      <p:tavLst>
                                        <p:tav tm="0">
                                          <p:val>
                                            <p:strVal val="0-#ppt_w/2"/>
                                          </p:val>
                                        </p:tav>
                                        <p:tav tm="100000">
                                          <p:val>
                                            <p:strVal val="#ppt_x"/>
                                          </p:val>
                                        </p:tav>
                                      </p:tavLst>
                                    </p:anim>
                                    <p:anim calcmode="lin" valueType="num">
                                      <p:cBhvr>
                                        <p:cTn id="77" dur="500" fill="hold"/>
                                        <p:tgtEl>
                                          <p:spTgt spid="883"/>
                                        </p:tgtEl>
                                        <p:attrNameLst>
                                          <p:attrName>ppt_y</p:attrName>
                                        </p:attrNameLst>
                                      </p:cBhvr>
                                      <p:tavLst>
                                        <p:tav tm="0">
                                          <p:val>
                                            <p:strVal val="#ppt_y"/>
                                          </p:val>
                                        </p:tav>
                                        <p:tav tm="100000">
                                          <p:val>
                                            <p:strVal val="#ppt_y"/>
                                          </p:val>
                                        </p:tav>
                                      </p:tavLst>
                                    </p:anim>
                                  </p:childTnLst>
                                </p:cTn>
                              </p:par>
                            </p:childTnLst>
                          </p:cTn>
                        </p:par>
                        <p:par>
                          <p:cTn id="78" fill="hold">
                            <p:stCondLst>
                              <p:cond delay="6500"/>
                            </p:stCondLst>
                            <p:childTnLst>
                              <p:par>
                                <p:cTn id="79" presetID="2" presetClass="entr" presetSubtype="8" fill="hold" grpId="17" nodeType="afterEffect">
                                  <p:stCondLst>
                                    <p:cond delay="0"/>
                                  </p:stCondLst>
                                  <p:iterate>
                                    <p:tmAbs val="0"/>
                                  </p:iterate>
                                  <p:childTnLst>
                                    <p:set>
                                      <p:cBhvr>
                                        <p:cTn id="80" fill="hold"/>
                                        <p:tgtEl>
                                          <p:spTgt spid="873"/>
                                        </p:tgtEl>
                                        <p:attrNameLst>
                                          <p:attrName>style.visibility</p:attrName>
                                        </p:attrNameLst>
                                      </p:cBhvr>
                                      <p:to>
                                        <p:strVal val="visible"/>
                                      </p:to>
                                    </p:set>
                                    <p:anim calcmode="lin" valueType="num">
                                      <p:cBhvr>
                                        <p:cTn id="81" dur="500" fill="hold"/>
                                        <p:tgtEl>
                                          <p:spTgt spid="873"/>
                                        </p:tgtEl>
                                        <p:attrNameLst>
                                          <p:attrName>ppt_x</p:attrName>
                                        </p:attrNameLst>
                                      </p:cBhvr>
                                      <p:tavLst>
                                        <p:tav tm="0">
                                          <p:val>
                                            <p:strVal val="0-#ppt_w/2"/>
                                          </p:val>
                                        </p:tav>
                                        <p:tav tm="100000">
                                          <p:val>
                                            <p:strVal val="#ppt_x"/>
                                          </p:val>
                                        </p:tav>
                                      </p:tavLst>
                                    </p:anim>
                                    <p:anim calcmode="lin" valueType="num">
                                      <p:cBhvr>
                                        <p:cTn id="82" dur="500" fill="hold"/>
                                        <p:tgtEl>
                                          <p:spTgt spid="873"/>
                                        </p:tgtEl>
                                        <p:attrNameLst>
                                          <p:attrName>ppt_y</p:attrName>
                                        </p:attrNameLst>
                                      </p:cBhvr>
                                      <p:tavLst>
                                        <p:tav tm="0">
                                          <p:val>
                                            <p:strVal val="#ppt_y"/>
                                          </p:val>
                                        </p:tav>
                                        <p:tav tm="100000">
                                          <p:val>
                                            <p:strVal val="#ppt_y"/>
                                          </p:val>
                                        </p:tav>
                                      </p:tavLst>
                                    </p:anim>
                                  </p:childTnLst>
                                </p:cTn>
                              </p:par>
                            </p:childTnLst>
                          </p:cTn>
                        </p:par>
                        <p:par>
                          <p:cTn id="83" fill="hold">
                            <p:stCondLst>
                              <p:cond delay="7000"/>
                            </p:stCondLst>
                            <p:childTnLst>
                              <p:par>
                                <p:cTn id="84" presetID="2" presetClass="entr" presetSubtype="8" fill="hold" grpId="18" nodeType="afterEffect">
                                  <p:stCondLst>
                                    <p:cond delay="0"/>
                                  </p:stCondLst>
                                  <p:iterate>
                                    <p:tmAbs val="0"/>
                                  </p:iterate>
                                  <p:childTnLst>
                                    <p:set>
                                      <p:cBhvr>
                                        <p:cTn id="85" fill="hold"/>
                                        <p:tgtEl>
                                          <p:spTgt spid="888"/>
                                        </p:tgtEl>
                                        <p:attrNameLst>
                                          <p:attrName>style.visibility</p:attrName>
                                        </p:attrNameLst>
                                      </p:cBhvr>
                                      <p:to>
                                        <p:strVal val="visible"/>
                                      </p:to>
                                    </p:set>
                                    <p:anim calcmode="lin" valueType="num">
                                      <p:cBhvr>
                                        <p:cTn id="86" dur="500" fill="hold"/>
                                        <p:tgtEl>
                                          <p:spTgt spid="888"/>
                                        </p:tgtEl>
                                        <p:attrNameLst>
                                          <p:attrName>ppt_x</p:attrName>
                                        </p:attrNameLst>
                                      </p:cBhvr>
                                      <p:tavLst>
                                        <p:tav tm="0">
                                          <p:val>
                                            <p:strVal val="0-#ppt_w/2"/>
                                          </p:val>
                                        </p:tav>
                                        <p:tav tm="100000">
                                          <p:val>
                                            <p:strVal val="#ppt_x"/>
                                          </p:val>
                                        </p:tav>
                                      </p:tavLst>
                                    </p:anim>
                                    <p:anim calcmode="lin" valueType="num">
                                      <p:cBhvr>
                                        <p:cTn id="87" dur="500" fill="hold"/>
                                        <p:tgtEl>
                                          <p:spTgt spid="8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7" animBg="1" advAuto="0"/>
      <p:bldP spid="862" grpId="1" animBg="1" advAuto="0"/>
      <p:bldP spid="863" grpId="13" animBg="1" advAuto="0"/>
      <p:bldP spid="866" grpId="10" animBg="1" advAuto="0"/>
      <p:bldP spid="867" grpId="4" animBg="1" advAuto="0"/>
      <p:bldP spid="868" grpId="14" animBg="1" advAuto="0"/>
      <p:bldP spid="869" grpId="5" animBg="1" advAuto="0"/>
      <p:bldP spid="872" grpId="11" animBg="1" advAuto="0"/>
      <p:bldP spid="873" grpId="17" animBg="1" advAuto="0"/>
      <p:bldP spid="876" grpId="8" animBg="1" advAuto="0"/>
      <p:bldP spid="877" grpId="2" animBg="1" advAuto="0"/>
      <p:bldP spid="878" grpId="15" animBg="1" advAuto="0"/>
      <p:bldP spid="881" grpId="9" animBg="1" advAuto="0"/>
      <p:bldP spid="882" grpId="6" animBg="1" advAuto="0"/>
      <p:bldP spid="883" grpId="16" animBg="1" advAuto="0"/>
      <p:bldP spid="886" grpId="12" animBg="1" advAuto="0"/>
      <p:bldP spid="887" grpId="3" animBg="1" advAuto="0"/>
      <p:bldP spid="888" grpId="18"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grpSp>
        <p:nvGrpSpPr>
          <p:cNvPr id="893" name="Freeform 8"/>
          <p:cNvGrpSpPr/>
          <p:nvPr/>
        </p:nvGrpSpPr>
        <p:grpSpPr>
          <a:xfrm>
            <a:off x="2670364" y="1664352"/>
            <a:ext cx="4179652" cy="2059186"/>
            <a:chOff x="0" y="0"/>
            <a:chExt cx="4179650" cy="2059185"/>
          </a:xfrm>
        </p:grpSpPr>
        <p:sp>
          <p:nvSpPr>
            <p:cNvPr id="891" name="形状"/>
            <p:cNvSpPr/>
            <p:nvPr/>
          </p:nvSpPr>
          <p:spPr>
            <a:xfrm flipH="1">
              <a:off x="0" y="0"/>
              <a:ext cx="4179651" cy="20591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21600" y="0"/>
                  </a:cubicBezTo>
                  <a:lnTo>
                    <a:pt x="21600" y="21600"/>
                  </a:lnTo>
                  <a:cubicBezTo>
                    <a:pt x="21600" y="21600"/>
                    <a:pt x="21600" y="21600"/>
                    <a:pt x="5582" y="21600"/>
                  </a:cubicBezTo>
                  <a:cubicBezTo>
                    <a:pt x="5578" y="21474"/>
                    <a:pt x="5574" y="21349"/>
                    <a:pt x="5562" y="21226"/>
                  </a:cubicBezTo>
                  <a:cubicBezTo>
                    <a:pt x="5560" y="21006"/>
                    <a:pt x="5549" y="20788"/>
                    <a:pt x="5529" y="20574"/>
                  </a:cubicBezTo>
                  <a:cubicBezTo>
                    <a:pt x="5526" y="20508"/>
                    <a:pt x="5521" y="20443"/>
                    <a:pt x="5514" y="20378"/>
                  </a:cubicBezTo>
                  <a:cubicBezTo>
                    <a:pt x="5115" y="14789"/>
                    <a:pt x="2823" y="10447"/>
                    <a:pt x="0" y="10110"/>
                  </a:cubicBezTo>
                  <a:cubicBezTo>
                    <a:pt x="0" y="9622"/>
                    <a:pt x="0" y="7684"/>
                    <a:pt x="0" y="0"/>
                  </a:cubicBezTo>
                  <a:close/>
                </a:path>
              </a:pathLst>
            </a:custGeom>
            <a:solidFill>
              <a:srgbClr val="FFFFFF"/>
            </a:solidFill>
            <a:ln w="12700" cap="flat">
              <a:solidFill>
                <a:srgbClr val="A6A6A6"/>
              </a:solidFill>
              <a:prstDash val="solid"/>
              <a:miter lim="800000"/>
            </a:ln>
            <a:effectLst/>
          </p:spPr>
          <p:txBody>
            <a:bodyPr wrap="square" lIns="45719" tIns="45719" rIns="45719" bIns="45719" numCol="1" anchor="b">
              <a:noAutofit/>
            </a:bodyPr>
            <a:lstStyle/>
            <a:p>
              <a:pPr>
                <a:defRPr sz="1400">
                  <a:solidFill>
                    <a:srgbClr val="404040"/>
                  </a:solidFill>
                  <a:latin typeface="微软雅黑"/>
                  <a:ea typeface="微软雅黑"/>
                  <a:cs typeface="微软雅黑"/>
                  <a:sym typeface="微软雅黑"/>
                </a:defRPr>
              </a:pPr>
              <a:endParaRPr/>
            </a:p>
          </p:txBody>
        </p:sp>
        <p:sp>
          <p:nvSpPr>
            <p:cNvPr id="892" name="您的内容打在这里，…"/>
            <p:cNvSpPr txBox="1"/>
            <p:nvPr/>
          </p:nvSpPr>
          <p:spPr>
            <a:xfrm>
              <a:off x="0" y="1153123"/>
              <a:ext cx="4179650" cy="906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31" tIns="72031" rIns="72031" bIns="72031" numCol="1" anchor="b">
              <a:spAutoFit/>
            </a:bodyPr>
            <a:lstStyle/>
            <a:p>
              <a:pPr>
                <a:defRPr sz="1400">
                  <a:solidFill>
                    <a:srgbClr val="404040"/>
                  </a:solidFill>
                  <a:latin typeface="微软雅黑"/>
                  <a:ea typeface="微软雅黑"/>
                  <a:cs typeface="微软雅黑"/>
                  <a:sym typeface="微软雅黑"/>
                </a:defRPr>
              </a:pPr>
              <a:r>
                <a:t>您的内容打在这里，</a:t>
              </a:r>
            </a:p>
            <a:p>
              <a:pPr>
                <a:defRPr sz="1400">
                  <a:solidFill>
                    <a:srgbClr val="404040"/>
                  </a:solidFill>
                  <a:latin typeface="微软雅黑"/>
                  <a:ea typeface="微软雅黑"/>
                  <a:cs typeface="微软雅黑"/>
                  <a:sym typeface="微软雅黑"/>
                </a:defRPr>
              </a:pPr>
              <a:r>
                <a:t>或者通过复制您的文本后，在此框中</a:t>
              </a:r>
            </a:p>
            <a:p>
              <a:pPr>
                <a:defRPr sz="1400">
                  <a:solidFill>
                    <a:srgbClr val="404040"/>
                  </a:solidFill>
                  <a:latin typeface="微软雅黑"/>
                  <a:ea typeface="微软雅黑"/>
                  <a:cs typeface="微软雅黑"/>
                  <a:sym typeface="微软雅黑"/>
                </a:defRPr>
              </a:pPr>
              <a:r>
                <a:t>选择粘贴，并选择只保留文字。</a:t>
              </a:r>
            </a:p>
          </p:txBody>
        </p:sp>
      </p:grpSp>
      <p:grpSp>
        <p:nvGrpSpPr>
          <p:cNvPr id="896" name="Freeform 9"/>
          <p:cNvGrpSpPr/>
          <p:nvPr/>
        </p:nvGrpSpPr>
        <p:grpSpPr>
          <a:xfrm>
            <a:off x="2670364" y="3856711"/>
            <a:ext cx="4179651" cy="2059186"/>
            <a:chOff x="0" y="0"/>
            <a:chExt cx="4179650" cy="2059184"/>
          </a:xfrm>
        </p:grpSpPr>
        <p:sp>
          <p:nvSpPr>
            <p:cNvPr id="894" name="形状"/>
            <p:cNvSpPr/>
            <p:nvPr/>
          </p:nvSpPr>
          <p:spPr>
            <a:xfrm>
              <a:off x="-1" y="-1"/>
              <a:ext cx="4179651" cy="2059186"/>
            </a:xfrm>
            <a:custGeom>
              <a:avLst/>
              <a:gdLst/>
              <a:ahLst/>
              <a:cxnLst>
                <a:cxn ang="0">
                  <a:pos x="wd2" y="hd2"/>
                </a:cxn>
                <a:cxn ang="5400000">
                  <a:pos x="wd2" y="hd2"/>
                </a:cxn>
                <a:cxn ang="10800000">
                  <a:pos x="wd2" y="hd2"/>
                </a:cxn>
                <a:cxn ang="16200000">
                  <a:pos x="wd2" y="hd2"/>
                </a:cxn>
              </a:cxnLst>
              <a:rect l="0" t="0" r="r" b="b"/>
              <a:pathLst>
                <a:path w="21600" h="21600" extrusionOk="0">
                  <a:moveTo>
                    <a:pt x="16018" y="0"/>
                  </a:moveTo>
                  <a:cubicBezTo>
                    <a:pt x="0" y="0"/>
                    <a:pt x="0" y="0"/>
                    <a:pt x="0" y="0"/>
                  </a:cubicBezTo>
                  <a:cubicBezTo>
                    <a:pt x="0" y="21600"/>
                    <a:pt x="0" y="21600"/>
                    <a:pt x="0" y="21600"/>
                  </a:cubicBezTo>
                  <a:cubicBezTo>
                    <a:pt x="21600" y="21600"/>
                    <a:pt x="21600" y="21600"/>
                    <a:pt x="21600" y="21600"/>
                  </a:cubicBezTo>
                  <a:cubicBezTo>
                    <a:pt x="21600" y="11325"/>
                    <a:pt x="21600" y="11325"/>
                    <a:pt x="21600" y="11325"/>
                  </a:cubicBezTo>
                  <a:cubicBezTo>
                    <a:pt x="18593" y="10950"/>
                    <a:pt x="16191" y="6075"/>
                    <a:pt x="16018" y="0"/>
                  </a:cubicBezTo>
                  <a:close/>
                </a:path>
              </a:pathLst>
            </a:custGeom>
            <a:solidFill>
              <a:srgbClr val="FFFFFF"/>
            </a:solidFill>
            <a:ln w="12700" cap="flat">
              <a:solidFill>
                <a:srgbClr val="A6A6A6"/>
              </a:solidFill>
              <a:prstDash val="solid"/>
              <a:miter lim="800000"/>
            </a:ln>
            <a:effectLst/>
          </p:spPr>
          <p:txBody>
            <a:bodyPr wrap="square" lIns="45719" tIns="45719" rIns="45719" bIns="45719" numCol="1" anchor="t">
              <a:noAutofit/>
            </a:bodyPr>
            <a:lstStyle/>
            <a:p>
              <a:pPr>
                <a:defRPr sz="1400">
                  <a:solidFill>
                    <a:srgbClr val="404040"/>
                  </a:solidFill>
                  <a:latin typeface="微软雅黑"/>
                  <a:ea typeface="微软雅黑"/>
                  <a:cs typeface="微软雅黑"/>
                  <a:sym typeface="微软雅黑"/>
                </a:defRPr>
              </a:pPr>
              <a:endParaRPr/>
            </a:p>
          </p:txBody>
        </p:sp>
        <p:sp>
          <p:nvSpPr>
            <p:cNvPr id="895" name="您的内容打在这里，…"/>
            <p:cNvSpPr txBox="1"/>
            <p:nvPr/>
          </p:nvSpPr>
          <p:spPr>
            <a:xfrm>
              <a:off x="0" y="0"/>
              <a:ext cx="4179650" cy="9780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8045" tIns="108045" rIns="108045" bIns="108045" numCol="1" anchor="t">
              <a:spAutoFit/>
            </a:bodyPr>
            <a:lstStyle/>
            <a:p>
              <a:pPr>
                <a:defRPr sz="1400">
                  <a:solidFill>
                    <a:srgbClr val="404040"/>
                  </a:solidFill>
                  <a:latin typeface="微软雅黑"/>
                  <a:ea typeface="微软雅黑"/>
                  <a:cs typeface="微软雅黑"/>
                  <a:sym typeface="微软雅黑"/>
                </a:defRPr>
              </a:pPr>
              <a:r>
                <a:t>您的内容打在这里，</a:t>
              </a:r>
            </a:p>
            <a:p>
              <a:pPr>
                <a:defRPr sz="1400">
                  <a:solidFill>
                    <a:srgbClr val="404040"/>
                  </a:solidFill>
                  <a:latin typeface="微软雅黑"/>
                  <a:ea typeface="微软雅黑"/>
                  <a:cs typeface="微软雅黑"/>
                  <a:sym typeface="微软雅黑"/>
                </a:defRPr>
              </a:pPr>
              <a:r>
                <a:t>或者通过复制您的文本后，在此框中</a:t>
              </a:r>
            </a:p>
            <a:p>
              <a:pPr>
                <a:defRPr sz="1400">
                  <a:solidFill>
                    <a:srgbClr val="404040"/>
                  </a:solidFill>
                  <a:latin typeface="微软雅黑"/>
                  <a:ea typeface="微软雅黑"/>
                  <a:cs typeface="微软雅黑"/>
                  <a:sym typeface="微软雅黑"/>
                </a:defRPr>
              </a:pPr>
              <a:r>
                <a:t>选择粘贴，并选择只保留文字。</a:t>
              </a:r>
            </a:p>
          </p:txBody>
        </p:sp>
      </p:grpSp>
      <p:grpSp>
        <p:nvGrpSpPr>
          <p:cNvPr id="899" name="Freeform 10"/>
          <p:cNvGrpSpPr/>
          <p:nvPr/>
        </p:nvGrpSpPr>
        <p:grpSpPr>
          <a:xfrm>
            <a:off x="6993339" y="3856711"/>
            <a:ext cx="4179651" cy="2059186"/>
            <a:chOff x="0" y="0"/>
            <a:chExt cx="4179650" cy="2059184"/>
          </a:xfrm>
        </p:grpSpPr>
        <p:sp>
          <p:nvSpPr>
            <p:cNvPr id="897" name="形状"/>
            <p:cNvSpPr/>
            <p:nvPr/>
          </p:nvSpPr>
          <p:spPr>
            <a:xfrm>
              <a:off x="-1" y="-1"/>
              <a:ext cx="4179651" cy="2059186"/>
            </a:xfrm>
            <a:custGeom>
              <a:avLst/>
              <a:gdLst/>
              <a:ahLst/>
              <a:cxnLst>
                <a:cxn ang="0">
                  <a:pos x="wd2" y="hd2"/>
                </a:cxn>
                <a:cxn ang="5400000">
                  <a:pos x="wd2" y="hd2"/>
                </a:cxn>
                <a:cxn ang="10800000">
                  <a:pos x="wd2" y="hd2"/>
                </a:cxn>
                <a:cxn ang="16200000">
                  <a:pos x="wd2" y="hd2"/>
                </a:cxn>
              </a:cxnLst>
              <a:rect l="0" t="0" r="r" b="b"/>
              <a:pathLst>
                <a:path w="21600" h="21600" extrusionOk="0">
                  <a:moveTo>
                    <a:pt x="0" y="11325"/>
                  </a:moveTo>
                  <a:cubicBezTo>
                    <a:pt x="0" y="21600"/>
                    <a:pt x="0" y="21600"/>
                    <a:pt x="0" y="21600"/>
                  </a:cubicBezTo>
                  <a:cubicBezTo>
                    <a:pt x="21600" y="21600"/>
                    <a:pt x="21600" y="21600"/>
                    <a:pt x="21600" y="21600"/>
                  </a:cubicBezTo>
                  <a:cubicBezTo>
                    <a:pt x="21600" y="0"/>
                    <a:pt x="21600" y="0"/>
                    <a:pt x="21600" y="0"/>
                  </a:cubicBezTo>
                  <a:cubicBezTo>
                    <a:pt x="5582" y="0"/>
                    <a:pt x="5582" y="0"/>
                    <a:pt x="5582" y="0"/>
                  </a:cubicBezTo>
                  <a:cubicBezTo>
                    <a:pt x="5409" y="6075"/>
                    <a:pt x="3007" y="10950"/>
                    <a:pt x="0" y="11325"/>
                  </a:cubicBezTo>
                  <a:close/>
                </a:path>
              </a:pathLst>
            </a:custGeom>
            <a:solidFill>
              <a:srgbClr val="FFFFFF"/>
            </a:solidFill>
            <a:ln w="12700" cap="flat">
              <a:solidFill>
                <a:srgbClr val="A6A6A6"/>
              </a:solidFill>
              <a:prstDash val="solid"/>
              <a:miter lim="800000"/>
            </a:ln>
            <a:effectLst/>
          </p:spPr>
          <p:txBody>
            <a:bodyPr wrap="square" lIns="45719" tIns="45719" rIns="45719" bIns="45719" numCol="1" anchor="t">
              <a:noAutofit/>
            </a:bodyPr>
            <a:lstStyle/>
            <a:p>
              <a:pPr algn="r">
                <a:defRPr sz="1400">
                  <a:solidFill>
                    <a:srgbClr val="404040"/>
                  </a:solidFill>
                  <a:latin typeface="微软雅黑"/>
                  <a:ea typeface="微软雅黑"/>
                  <a:cs typeface="微软雅黑"/>
                  <a:sym typeface="微软雅黑"/>
                </a:defRPr>
              </a:pPr>
              <a:endParaRPr/>
            </a:p>
          </p:txBody>
        </p:sp>
        <p:sp>
          <p:nvSpPr>
            <p:cNvPr id="898" name="您的内容打在这里…"/>
            <p:cNvSpPr txBox="1"/>
            <p:nvPr/>
          </p:nvSpPr>
          <p:spPr>
            <a:xfrm>
              <a:off x="0" y="0"/>
              <a:ext cx="4179650" cy="9780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8045" tIns="108045" rIns="108045" bIns="108045" numCol="1" anchor="t">
              <a:spAutoFit/>
            </a:bodyPr>
            <a:lstStyle/>
            <a:p>
              <a:pPr algn="r">
                <a:defRPr sz="1400">
                  <a:solidFill>
                    <a:srgbClr val="404040"/>
                  </a:solidFill>
                  <a:latin typeface="微软雅黑"/>
                  <a:ea typeface="微软雅黑"/>
                  <a:cs typeface="微软雅黑"/>
                  <a:sym typeface="微软雅黑"/>
                </a:defRPr>
              </a:pPr>
              <a:r>
                <a:t>您的内容打在这里</a:t>
              </a:r>
            </a:p>
            <a:p>
              <a:pPr algn="r">
                <a:defRPr sz="1400">
                  <a:solidFill>
                    <a:srgbClr val="404040"/>
                  </a:solidFill>
                  <a:latin typeface="微软雅黑"/>
                  <a:ea typeface="微软雅黑"/>
                  <a:cs typeface="微软雅黑"/>
                  <a:sym typeface="微软雅黑"/>
                </a:defRPr>
              </a:pPr>
              <a:r>
                <a:t>或者通过复制您的文本后，在此框中</a:t>
              </a:r>
            </a:p>
            <a:p>
              <a:pPr algn="r">
                <a:defRPr sz="1400">
                  <a:solidFill>
                    <a:srgbClr val="404040"/>
                  </a:solidFill>
                  <a:latin typeface="微软雅黑"/>
                  <a:ea typeface="微软雅黑"/>
                  <a:cs typeface="微软雅黑"/>
                  <a:sym typeface="微软雅黑"/>
                </a:defRPr>
              </a:pPr>
              <a:r>
                <a:t>选择粘贴，并选择只保留文字</a:t>
              </a:r>
            </a:p>
          </p:txBody>
        </p:sp>
      </p:grpSp>
      <p:grpSp>
        <p:nvGrpSpPr>
          <p:cNvPr id="902" name="Freeform 8"/>
          <p:cNvGrpSpPr/>
          <p:nvPr/>
        </p:nvGrpSpPr>
        <p:grpSpPr>
          <a:xfrm>
            <a:off x="6993339" y="1664352"/>
            <a:ext cx="4178720" cy="2059186"/>
            <a:chOff x="0" y="0"/>
            <a:chExt cx="4178719" cy="2059185"/>
          </a:xfrm>
        </p:grpSpPr>
        <p:sp>
          <p:nvSpPr>
            <p:cNvPr id="900" name="形状"/>
            <p:cNvSpPr/>
            <p:nvPr/>
          </p:nvSpPr>
          <p:spPr>
            <a:xfrm>
              <a:off x="0" y="-1"/>
              <a:ext cx="4178720" cy="20591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21600" y="0"/>
                  </a:cubicBezTo>
                  <a:lnTo>
                    <a:pt x="21600" y="21600"/>
                  </a:lnTo>
                  <a:cubicBezTo>
                    <a:pt x="21600" y="21600"/>
                    <a:pt x="21600" y="21600"/>
                    <a:pt x="5582" y="21600"/>
                  </a:cubicBezTo>
                  <a:cubicBezTo>
                    <a:pt x="5578" y="21474"/>
                    <a:pt x="5574" y="21349"/>
                    <a:pt x="5562" y="21226"/>
                  </a:cubicBezTo>
                  <a:cubicBezTo>
                    <a:pt x="5560" y="21006"/>
                    <a:pt x="5549" y="20788"/>
                    <a:pt x="5529" y="20574"/>
                  </a:cubicBezTo>
                  <a:cubicBezTo>
                    <a:pt x="5526" y="20508"/>
                    <a:pt x="5521" y="20443"/>
                    <a:pt x="5514" y="20378"/>
                  </a:cubicBezTo>
                  <a:cubicBezTo>
                    <a:pt x="5115" y="14789"/>
                    <a:pt x="2823" y="10447"/>
                    <a:pt x="0" y="10110"/>
                  </a:cubicBezTo>
                  <a:cubicBezTo>
                    <a:pt x="0" y="9622"/>
                    <a:pt x="0" y="7684"/>
                    <a:pt x="0" y="0"/>
                  </a:cubicBezTo>
                  <a:close/>
                </a:path>
              </a:pathLst>
            </a:custGeom>
            <a:solidFill>
              <a:srgbClr val="FFFFFF"/>
            </a:solidFill>
            <a:ln w="12700" cap="flat">
              <a:solidFill>
                <a:srgbClr val="A6A6A6"/>
              </a:solidFill>
              <a:prstDash val="solid"/>
              <a:miter lim="800000"/>
            </a:ln>
            <a:effectLst/>
          </p:spPr>
          <p:txBody>
            <a:bodyPr wrap="square" lIns="45719" tIns="45719" rIns="45719" bIns="45719" numCol="1" anchor="b">
              <a:noAutofit/>
            </a:bodyPr>
            <a:lstStyle/>
            <a:p>
              <a:pPr algn="r">
                <a:defRPr sz="1400">
                  <a:solidFill>
                    <a:srgbClr val="404040"/>
                  </a:solidFill>
                  <a:latin typeface="微软雅黑"/>
                  <a:ea typeface="微软雅黑"/>
                  <a:cs typeface="微软雅黑"/>
                  <a:sym typeface="微软雅黑"/>
                </a:defRPr>
              </a:pPr>
              <a:endParaRPr/>
            </a:p>
          </p:txBody>
        </p:sp>
        <p:sp>
          <p:nvSpPr>
            <p:cNvPr id="901" name="您的内容打在这里…"/>
            <p:cNvSpPr txBox="1"/>
            <p:nvPr/>
          </p:nvSpPr>
          <p:spPr>
            <a:xfrm>
              <a:off x="0" y="1153122"/>
              <a:ext cx="4178719" cy="906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31" tIns="72031" rIns="72031" bIns="72031" numCol="1" anchor="b">
              <a:spAutoFit/>
            </a:bodyPr>
            <a:lstStyle/>
            <a:p>
              <a:pPr algn="r">
                <a:defRPr sz="1400">
                  <a:solidFill>
                    <a:srgbClr val="404040"/>
                  </a:solidFill>
                  <a:latin typeface="微软雅黑"/>
                  <a:ea typeface="微软雅黑"/>
                  <a:cs typeface="微软雅黑"/>
                  <a:sym typeface="微软雅黑"/>
                </a:defRPr>
              </a:pPr>
              <a:r>
                <a:t>您的内容打在这里</a:t>
              </a:r>
            </a:p>
            <a:p>
              <a:pPr algn="r">
                <a:defRPr sz="1400">
                  <a:solidFill>
                    <a:srgbClr val="404040"/>
                  </a:solidFill>
                  <a:latin typeface="微软雅黑"/>
                  <a:ea typeface="微软雅黑"/>
                  <a:cs typeface="微软雅黑"/>
                  <a:sym typeface="微软雅黑"/>
                </a:defRPr>
              </a:pPr>
              <a:r>
                <a:t>或者通过复制您的文本后，在此框中</a:t>
              </a:r>
            </a:p>
            <a:p>
              <a:pPr algn="r">
                <a:defRPr sz="1400">
                  <a:solidFill>
                    <a:srgbClr val="404040"/>
                  </a:solidFill>
                  <a:latin typeface="微软雅黑"/>
                  <a:ea typeface="微软雅黑"/>
                  <a:cs typeface="微软雅黑"/>
                  <a:sym typeface="微软雅黑"/>
                </a:defRPr>
              </a:pPr>
              <a:r>
                <a:t>选择粘贴，并选择只保留文字</a:t>
              </a:r>
            </a:p>
          </p:txBody>
        </p:sp>
      </p:grpSp>
      <p:grpSp>
        <p:nvGrpSpPr>
          <p:cNvPr id="905" name="Rectangle 19"/>
          <p:cNvGrpSpPr/>
          <p:nvPr/>
        </p:nvGrpSpPr>
        <p:grpSpPr>
          <a:xfrm>
            <a:off x="2670363" y="5523944"/>
            <a:ext cx="4172084" cy="423462"/>
            <a:chOff x="0" y="0"/>
            <a:chExt cx="4172082" cy="423461"/>
          </a:xfrm>
        </p:grpSpPr>
        <p:sp>
          <p:nvSpPr>
            <p:cNvPr id="903" name="矩形"/>
            <p:cNvSpPr/>
            <p:nvPr/>
          </p:nvSpPr>
          <p:spPr>
            <a:xfrm>
              <a:off x="0" y="31507"/>
              <a:ext cx="4172083" cy="360447"/>
            </a:xfrm>
            <a:prstGeom prst="rect">
              <a:avLst/>
            </a:prstGeom>
            <a:solidFill>
              <a:srgbClr val="414455"/>
            </a:solidFill>
            <a:ln w="12700" cap="flat">
              <a:noFill/>
              <a:miter lim="400000"/>
            </a:ln>
            <a:effectLst/>
          </p:spPr>
          <p:txBody>
            <a:bodyPr wrap="square" lIns="45719" tIns="45719" rIns="45719" bIns="45719" numCol="1" anchor="ctr">
              <a:noAutofit/>
            </a:bodyPr>
            <a:lstStyle/>
            <a:p>
              <a:pPr defTabSz="802005">
                <a:defRPr sz="1600" b="1">
                  <a:solidFill>
                    <a:srgbClr val="FFFFFF"/>
                  </a:solidFill>
                  <a:latin typeface="微软雅黑"/>
                  <a:ea typeface="微软雅黑"/>
                  <a:cs typeface="微软雅黑"/>
                  <a:sym typeface="微软雅黑"/>
                </a:defRPr>
              </a:pPr>
              <a:endParaRPr/>
            </a:p>
          </p:txBody>
        </p:sp>
        <p:sp>
          <p:nvSpPr>
            <p:cNvPr id="904" name="点击添加标题"/>
            <p:cNvSpPr txBox="1"/>
            <p:nvPr/>
          </p:nvSpPr>
          <p:spPr>
            <a:xfrm>
              <a:off x="0" y="0"/>
              <a:ext cx="4172083" cy="423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31" tIns="72031" rIns="72031" bIns="72031" numCol="1" anchor="ctr">
              <a:spAutoFit/>
            </a:bodyPr>
            <a:lstStyle>
              <a:lvl1pPr defTabSz="802005">
                <a:defRPr sz="1600" b="1">
                  <a:solidFill>
                    <a:srgbClr val="FFFFFF"/>
                  </a:solidFill>
                  <a:latin typeface="微软雅黑"/>
                  <a:ea typeface="微软雅黑"/>
                  <a:cs typeface="微软雅黑"/>
                  <a:sym typeface="微软雅黑"/>
                </a:defRPr>
              </a:lvl1pPr>
            </a:lstStyle>
            <a:p>
              <a:r>
                <a:t>点击添加标题</a:t>
              </a:r>
            </a:p>
          </p:txBody>
        </p:sp>
      </p:grpSp>
      <p:grpSp>
        <p:nvGrpSpPr>
          <p:cNvPr id="908" name="Rectangle 19"/>
          <p:cNvGrpSpPr/>
          <p:nvPr/>
        </p:nvGrpSpPr>
        <p:grpSpPr>
          <a:xfrm>
            <a:off x="7000905" y="5523944"/>
            <a:ext cx="4172084" cy="423462"/>
            <a:chOff x="0" y="0"/>
            <a:chExt cx="4172082" cy="423461"/>
          </a:xfrm>
        </p:grpSpPr>
        <p:sp>
          <p:nvSpPr>
            <p:cNvPr id="906" name="矩形"/>
            <p:cNvSpPr/>
            <p:nvPr/>
          </p:nvSpPr>
          <p:spPr>
            <a:xfrm>
              <a:off x="0" y="31507"/>
              <a:ext cx="4172083" cy="360447"/>
            </a:xfrm>
            <a:prstGeom prst="rect">
              <a:avLst/>
            </a:prstGeom>
            <a:solidFill>
              <a:srgbClr val="414455"/>
            </a:solidFill>
            <a:ln w="12700" cap="flat">
              <a:noFill/>
              <a:miter lim="400000"/>
            </a:ln>
            <a:effectLst/>
          </p:spPr>
          <p:txBody>
            <a:bodyPr wrap="square" lIns="45719" tIns="45719" rIns="45719" bIns="45719" numCol="1" anchor="ctr">
              <a:noAutofit/>
            </a:bodyPr>
            <a:lstStyle/>
            <a:p>
              <a:pPr defTabSz="802005">
                <a:defRPr sz="1600" b="1">
                  <a:solidFill>
                    <a:srgbClr val="FFFFFF"/>
                  </a:solidFill>
                  <a:latin typeface="微软雅黑"/>
                  <a:ea typeface="微软雅黑"/>
                  <a:cs typeface="微软雅黑"/>
                  <a:sym typeface="微软雅黑"/>
                </a:defRPr>
              </a:pPr>
              <a:endParaRPr/>
            </a:p>
          </p:txBody>
        </p:sp>
        <p:sp>
          <p:nvSpPr>
            <p:cNvPr id="907" name="点击添加标题"/>
            <p:cNvSpPr txBox="1"/>
            <p:nvPr/>
          </p:nvSpPr>
          <p:spPr>
            <a:xfrm>
              <a:off x="0" y="0"/>
              <a:ext cx="4172083" cy="423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31" tIns="72031" rIns="72031" bIns="72031" numCol="1" anchor="ctr">
              <a:spAutoFit/>
            </a:bodyPr>
            <a:lstStyle>
              <a:lvl1pPr defTabSz="802005">
                <a:defRPr sz="1600" b="1">
                  <a:solidFill>
                    <a:srgbClr val="FFFFFF"/>
                  </a:solidFill>
                  <a:latin typeface="微软雅黑"/>
                  <a:ea typeface="微软雅黑"/>
                  <a:cs typeface="微软雅黑"/>
                  <a:sym typeface="微软雅黑"/>
                </a:defRPr>
              </a:lvl1pPr>
            </a:lstStyle>
            <a:p>
              <a:r>
                <a:t>点击添加标题</a:t>
              </a:r>
            </a:p>
          </p:txBody>
        </p:sp>
      </p:grpSp>
      <p:grpSp>
        <p:nvGrpSpPr>
          <p:cNvPr id="911" name="Rectangle 19"/>
          <p:cNvGrpSpPr/>
          <p:nvPr/>
        </p:nvGrpSpPr>
        <p:grpSpPr>
          <a:xfrm>
            <a:off x="7000905" y="1632845"/>
            <a:ext cx="4172084" cy="423463"/>
            <a:chOff x="0" y="0"/>
            <a:chExt cx="4172082" cy="423461"/>
          </a:xfrm>
        </p:grpSpPr>
        <p:sp>
          <p:nvSpPr>
            <p:cNvPr id="909" name="矩形"/>
            <p:cNvSpPr/>
            <p:nvPr/>
          </p:nvSpPr>
          <p:spPr>
            <a:xfrm>
              <a:off x="0" y="31507"/>
              <a:ext cx="4172083" cy="360447"/>
            </a:xfrm>
            <a:prstGeom prst="rect">
              <a:avLst/>
            </a:prstGeom>
            <a:solidFill>
              <a:srgbClr val="414455"/>
            </a:solidFill>
            <a:ln w="12700" cap="flat">
              <a:noFill/>
              <a:miter lim="400000"/>
            </a:ln>
            <a:effectLst/>
          </p:spPr>
          <p:txBody>
            <a:bodyPr wrap="square" lIns="45719" tIns="45719" rIns="45719" bIns="45719" numCol="1" anchor="ctr">
              <a:noAutofit/>
            </a:bodyPr>
            <a:lstStyle/>
            <a:p>
              <a:pPr defTabSz="802005">
                <a:defRPr sz="1600" b="1">
                  <a:solidFill>
                    <a:srgbClr val="FFFFFF"/>
                  </a:solidFill>
                  <a:latin typeface="微软雅黑"/>
                  <a:ea typeface="微软雅黑"/>
                  <a:cs typeface="微软雅黑"/>
                  <a:sym typeface="微软雅黑"/>
                </a:defRPr>
              </a:pPr>
              <a:endParaRPr/>
            </a:p>
          </p:txBody>
        </p:sp>
        <p:sp>
          <p:nvSpPr>
            <p:cNvPr id="910" name="点击添加标题"/>
            <p:cNvSpPr txBox="1"/>
            <p:nvPr/>
          </p:nvSpPr>
          <p:spPr>
            <a:xfrm>
              <a:off x="0" y="0"/>
              <a:ext cx="4172083" cy="423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31" tIns="72031" rIns="72031" bIns="72031" numCol="1" anchor="ctr">
              <a:spAutoFit/>
            </a:bodyPr>
            <a:lstStyle>
              <a:lvl1pPr defTabSz="802005">
                <a:defRPr sz="1600" b="1">
                  <a:solidFill>
                    <a:srgbClr val="FFFFFF"/>
                  </a:solidFill>
                  <a:latin typeface="微软雅黑"/>
                  <a:ea typeface="微软雅黑"/>
                  <a:cs typeface="微软雅黑"/>
                  <a:sym typeface="微软雅黑"/>
                </a:defRPr>
              </a:lvl1pPr>
            </a:lstStyle>
            <a:p>
              <a:r>
                <a:t>点击添加标题</a:t>
              </a:r>
            </a:p>
          </p:txBody>
        </p:sp>
      </p:grpSp>
      <p:grpSp>
        <p:nvGrpSpPr>
          <p:cNvPr id="914" name="Rectangle 19"/>
          <p:cNvGrpSpPr/>
          <p:nvPr/>
        </p:nvGrpSpPr>
        <p:grpSpPr>
          <a:xfrm>
            <a:off x="2670363" y="1659136"/>
            <a:ext cx="4172084" cy="370881"/>
            <a:chOff x="0" y="0"/>
            <a:chExt cx="4172082" cy="370880"/>
          </a:xfrm>
        </p:grpSpPr>
        <p:sp>
          <p:nvSpPr>
            <p:cNvPr id="912" name="矩形"/>
            <p:cNvSpPr/>
            <p:nvPr/>
          </p:nvSpPr>
          <p:spPr>
            <a:xfrm>
              <a:off x="0" y="5217"/>
              <a:ext cx="4172083" cy="360446"/>
            </a:xfrm>
            <a:prstGeom prst="rect">
              <a:avLst/>
            </a:prstGeom>
            <a:solidFill>
              <a:srgbClr val="414455"/>
            </a:solidFill>
            <a:ln w="12700" cap="flat">
              <a:noFill/>
              <a:miter lim="400000"/>
            </a:ln>
            <a:effectLst/>
          </p:spPr>
          <p:txBody>
            <a:bodyPr wrap="square" lIns="45719" tIns="45719" rIns="45719" bIns="45719" numCol="1" anchor="ctr">
              <a:noAutofit/>
            </a:bodyPr>
            <a:lstStyle/>
            <a:p>
              <a:pPr>
                <a:defRPr sz="1600" b="1">
                  <a:solidFill>
                    <a:srgbClr val="FFFFFF"/>
                  </a:solidFill>
                  <a:latin typeface="微软雅黑"/>
                  <a:ea typeface="微软雅黑"/>
                  <a:cs typeface="微软雅黑"/>
                  <a:sym typeface="微软雅黑"/>
                </a:defRPr>
              </a:pPr>
              <a:endParaRPr/>
            </a:p>
          </p:txBody>
        </p:sp>
        <p:sp>
          <p:nvSpPr>
            <p:cNvPr id="913" name="点击添加标题"/>
            <p:cNvSpPr txBox="1"/>
            <p:nvPr/>
          </p:nvSpPr>
          <p:spPr>
            <a:xfrm>
              <a:off x="0" y="0"/>
              <a:ext cx="1323381" cy="370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40" tIns="45740" rIns="45740" bIns="45740" numCol="1" anchor="ctr">
              <a:spAutoFit/>
            </a:bodyPr>
            <a:lstStyle>
              <a:lvl1pPr>
                <a:defRPr sz="1600" b="1">
                  <a:solidFill>
                    <a:srgbClr val="FFFFFF"/>
                  </a:solidFill>
                  <a:latin typeface="微软雅黑"/>
                  <a:ea typeface="微软雅黑"/>
                  <a:cs typeface="微软雅黑"/>
                  <a:sym typeface="微软雅黑"/>
                </a:defRPr>
              </a:lvl1pPr>
            </a:lstStyle>
            <a:p>
              <a:r>
                <a:t>点击添加标题</a:t>
              </a:r>
            </a:p>
          </p:txBody>
        </p:sp>
      </p:grpSp>
      <p:grpSp>
        <p:nvGrpSpPr>
          <p:cNvPr id="918" name="Gruppieren 43"/>
          <p:cNvGrpSpPr/>
          <p:nvPr/>
        </p:nvGrpSpPr>
        <p:grpSpPr>
          <a:xfrm>
            <a:off x="5940090" y="2796843"/>
            <a:ext cx="1940940" cy="1937799"/>
            <a:chOff x="0" y="0"/>
            <a:chExt cx="1940939" cy="1937798"/>
          </a:xfrm>
        </p:grpSpPr>
        <p:sp>
          <p:nvSpPr>
            <p:cNvPr id="915" name="Freeform 10"/>
            <p:cNvSpPr/>
            <p:nvPr/>
          </p:nvSpPr>
          <p:spPr>
            <a:xfrm>
              <a:off x="2667" y="50618"/>
              <a:ext cx="1934973" cy="1744072"/>
            </a:xfrm>
            <a:custGeom>
              <a:avLst/>
              <a:gdLst/>
              <a:ahLst/>
              <a:cxnLst>
                <a:cxn ang="0">
                  <a:pos x="wd2" y="hd2"/>
                </a:cxn>
                <a:cxn ang="5400000">
                  <a:pos x="wd2" y="hd2"/>
                </a:cxn>
                <a:cxn ang="10800000">
                  <a:pos x="wd2" y="hd2"/>
                </a:cxn>
                <a:cxn ang="16200000">
                  <a:pos x="wd2" y="hd2"/>
                </a:cxn>
              </a:cxnLst>
              <a:rect l="0" t="0" r="r" b="b"/>
              <a:pathLst>
                <a:path w="21512" h="21530" extrusionOk="0">
                  <a:moveTo>
                    <a:pt x="14496" y="169"/>
                  </a:moveTo>
                  <a:cubicBezTo>
                    <a:pt x="14458" y="169"/>
                    <a:pt x="14420" y="126"/>
                    <a:pt x="14408" y="155"/>
                  </a:cubicBezTo>
                  <a:cubicBezTo>
                    <a:pt x="14420" y="155"/>
                    <a:pt x="14471" y="211"/>
                    <a:pt x="14496" y="169"/>
                  </a:cubicBezTo>
                  <a:close/>
                  <a:moveTo>
                    <a:pt x="9036" y="534"/>
                  </a:moveTo>
                  <a:cubicBezTo>
                    <a:pt x="8897" y="534"/>
                    <a:pt x="8897" y="534"/>
                    <a:pt x="8897" y="534"/>
                  </a:cubicBezTo>
                  <a:cubicBezTo>
                    <a:pt x="8897" y="576"/>
                    <a:pt x="9036" y="604"/>
                    <a:pt x="9036" y="534"/>
                  </a:cubicBezTo>
                  <a:close/>
                  <a:moveTo>
                    <a:pt x="9591" y="1012"/>
                  </a:moveTo>
                  <a:cubicBezTo>
                    <a:pt x="9578" y="1068"/>
                    <a:pt x="9667" y="1068"/>
                    <a:pt x="9692" y="1040"/>
                  </a:cubicBezTo>
                  <a:cubicBezTo>
                    <a:pt x="9654" y="1040"/>
                    <a:pt x="9616" y="984"/>
                    <a:pt x="9591" y="1012"/>
                  </a:cubicBezTo>
                  <a:close/>
                  <a:moveTo>
                    <a:pt x="9742" y="1040"/>
                  </a:moveTo>
                  <a:cubicBezTo>
                    <a:pt x="9780" y="1068"/>
                    <a:pt x="9881" y="1124"/>
                    <a:pt x="9906" y="1068"/>
                  </a:cubicBezTo>
                  <a:cubicBezTo>
                    <a:pt x="9843" y="1082"/>
                    <a:pt x="9793" y="1012"/>
                    <a:pt x="9742" y="1040"/>
                  </a:cubicBezTo>
                  <a:close/>
                  <a:moveTo>
                    <a:pt x="6653" y="1180"/>
                  </a:moveTo>
                  <a:cubicBezTo>
                    <a:pt x="6703" y="1195"/>
                    <a:pt x="6691" y="1124"/>
                    <a:pt x="6716" y="1180"/>
                  </a:cubicBezTo>
                  <a:cubicBezTo>
                    <a:pt x="6729" y="1166"/>
                    <a:pt x="6729" y="1166"/>
                    <a:pt x="6741" y="1166"/>
                  </a:cubicBezTo>
                  <a:cubicBezTo>
                    <a:pt x="6729" y="1124"/>
                    <a:pt x="6741" y="1096"/>
                    <a:pt x="6754" y="1054"/>
                  </a:cubicBezTo>
                  <a:cubicBezTo>
                    <a:pt x="6678" y="1054"/>
                    <a:pt x="6666" y="1124"/>
                    <a:pt x="6653" y="1180"/>
                  </a:cubicBezTo>
                  <a:close/>
                  <a:moveTo>
                    <a:pt x="6653" y="1237"/>
                  </a:moveTo>
                  <a:cubicBezTo>
                    <a:pt x="6653" y="1293"/>
                    <a:pt x="6678" y="1377"/>
                    <a:pt x="6615" y="1419"/>
                  </a:cubicBezTo>
                  <a:cubicBezTo>
                    <a:pt x="6691" y="1391"/>
                    <a:pt x="6741" y="1321"/>
                    <a:pt x="6754" y="1223"/>
                  </a:cubicBezTo>
                  <a:cubicBezTo>
                    <a:pt x="6716" y="1223"/>
                    <a:pt x="6691" y="1265"/>
                    <a:pt x="6653" y="1237"/>
                  </a:cubicBezTo>
                  <a:close/>
                  <a:moveTo>
                    <a:pt x="16501" y="1897"/>
                  </a:moveTo>
                  <a:cubicBezTo>
                    <a:pt x="16463" y="1883"/>
                    <a:pt x="16438" y="1799"/>
                    <a:pt x="16400" y="1827"/>
                  </a:cubicBezTo>
                  <a:cubicBezTo>
                    <a:pt x="16438" y="1841"/>
                    <a:pt x="16463" y="1939"/>
                    <a:pt x="16501" y="1897"/>
                  </a:cubicBezTo>
                  <a:close/>
                  <a:moveTo>
                    <a:pt x="17800" y="3176"/>
                  </a:moveTo>
                  <a:cubicBezTo>
                    <a:pt x="17800" y="3134"/>
                    <a:pt x="17787" y="3106"/>
                    <a:pt x="17749" y="3106"/>
                  </a:cubicBezTo>
                  <a:cubicBezTo>
                    <a:pt x="17737" y="3162"/>
                    <a:pt x="17787" y="3148"/>
                    <a:pt x="17775" y="3204"/>
                  </a:cubicBezTo>
                  <a:cubicBezTo>
                    <a:pt x="17699" y="3331"/>
                    <a:pt x="17825" y="3471"/>
                    <a:pt x="17888" y="3541"/>
                  </a:cubicBezTo>
                  <a:cubicBezTo>
                    <a:pt x="17938" y="3710"/>
                    <a:pt x="17938" y="3851"/>
                    <a:pt x="18052" y="3949"/>
                  </a:cubicBezTo>
                  <a:cubicBezTo>
                    <a:pt x="18052" y="3921"/>
                    <a:pt x="18014" y="3893"/>
                    <a:pt x="18052" y="3879"/>
                  </a:cubicBezTo>
                  <a:cubicBezTo>
                    <a:pt x="18077" y="3921"/>
                    <a:pt x="18115" y="3963"/>
                    <a:pt x="18140" y="4033"/>
                  </a:cubicBezTo>
                  <a:cubicBezTo>
                    <a:pt x="18178" y="4047"/>
                    <a:pt x="18140" y="3977"/>
                    <a:pt x="18178" y="3991"/>
                  </a:cubicBezTo>
                  <a:cubicBezTo>
                    <a:pt x="18178" y="4075"/>
                    <a:pt x="18304" y="4090"/>
                    <a:pt x="18329" y="4061"/>
                  </a:cubicBezTo>
                  <a:cubicBezTo>
                    <a:pt x="18355" y="4090"/>
                    <a:pt x="18317" y="4104"/>
                    <a:pt x="18329" y="4146"/>
                  </a:cubicBezTo>
                  <a:cubicBezTo>
                    <a:pt x="18405" y="4160"/>
                    <a:pt x="18392" y="4272"/>
                    <a:pt x="18481" y="4300"/>
                  </a:cubicBezTo>
                  <a:cubicBezTo>
                    <a:pt x="18531" y="4230"/>
                    <a:pt x="18455" y="4188"/>
                    <a:pt x="18468" y="4146"/>
                  </a:cubicBezTo>
                  <a:cubicBezTo>
                    <a:pt x="18493" y="4174"/>
                    <a:pt x="18493" y="4146"/>
                    <a:pt x="18531" y="4160"/>
                  </a:cubicBezTo>
                  <a:cubicBezTo>
                    <a:pt x="18531" y="4188"/>
                    <a:pt x="18556" y="4188"/>
                    <a:pt x="18544" y="4230"/>
                  </a:cubicBezTo>
                  <a:cubicBezTo>
                    <a:pt x="18531" y="4230"/>
                    <a:pt x="18531" y="4216"/>
                    <a:pt x="18506" y="4216"/>
                  </a:cubicBezTo>
                  <a:cubicBezTo>
                    <a:pt x="18506" y="4300"/>
                    <a:pt x="18569" y="4300"/>
                    <a:pt x="18582" y="4371"/>
                  </a:cubicBezTo>
                  <a:cubicBezTo>
                    <a:pt x="18607" y="4385"/>
                    <a:pt x="18607" y="4357"/>
                    <a:pt x="18619" y="4357"/>
                  </a:cubicBezTo>
                  <a:cubicBezTo>
                    <a:pt x="18682" y="4371"/>
                    <a:pt x="18670" y="4455"/>
                    <a:pt x="18733" y="4469"/>
                  </a:cubicBezTo>
                  <a:cubicBezTo>
                    <a:pt x="18771" y="4342"/>
                    <a:pt x="18594" y="4286"/>
                    <a:pt x="18594" y="4216"/>
                  </a:cubicBezTo>
                  <a:cubicBezTo>
                    <a:pt x="18670" y="4272"/>
                    <a:pt x="18708" y="4342"/>
                    <a:pt x="18809" y="4371"/>
                  </a:cubicBezTo>
                  <a:cubicBezTo>
                    <a:pt x="18708" y="4202"/>
                    <a:pt x="18594" y="4033"/>
                    <a:pt x="18367" y="3991"/>
                  </a:cubicBezTo>
                  <a:cubicBezTo>
                    <a:pt x="18329" y="3879"/>
                    <a:pt x="18279" y="3780"/>
                    <a:pt x="18203" y="3696"/>
                  </a:cubicBezTo>
                  <a:cubicBezTo>
                    <a:pt x="18203" y="3738"/>
                    <a:pt x="18254" y="3766"/>
                    <a:pt x="18216" y="3780"/>
                  </a:cubicBezTo>
                  <a:cubicBezTo>
                    <a:pt x="18102" y="3682"/>
                    <a:pt x="17976" y="3541"/>
                    <a:pt x="17913" y="3373"/>
                  </a:cubicBezTo>
                  <a:cubicBezTo>
                    <a:pt x="17913" y="3359"/>
                    <a:pt x="17926" y="3331"/>
                    <a:pt x="17926" y="3331"/>
                  </a:cubicBezTo>
                  <a:cubicBezTo>
                    <a:pt x="17913" y="3260"/>
                    <a:pt x="17825" y="3134"/>
                    <a:pt x="17800" y="3176"/>
                  </a:cubicBezTo>
                  <a:close/>
                  <a:moveTo>
                    <a:pt x="19124" y="4567"/>
                  </a:moveTo>
                  <a:cubicBezTo>
                    <a:pt x="19136" y="4609"/>
                    <a:pt x="19149" y="4624"/>
                    <a:pt x="19187" y="4638"/>
                  </a:cubicBezTo>
                  <a:cubicBezTo>
                    <a:pt x="19187" y="4581"/>
                    <a:pt x="19149" y="4581"/>
                    <a:pt x="19124" y="4567"/>
                  </a:cubicBezTo>
                  <a:close/>
                  <a:moveTo>
                    <a:pt x="11672" y="4722"/>
                  </a:moveTo>
                  <a:cubicBezTo>
                    <a:pt x="11672" y="4778"/>
                    <a:pt x="11760" y="4792"/>
                    <a:pt x="11747" y="4708"/>
                  </a:cubicBezTo>
                  <a:cubicBezTo>
                    <a:pt x="11709" y="4708"/>
                    <a:pt x="11684" y="4708"/>
                    <a:pt x="11672" y="4722"/>
                  </a:cubicBezTo>
                  <a:close/>
                  <a:moveTo>
                    <a:pt x="11482" y="4862"/>
                  </a:moveTo>
                  <a:cubicBezTo>
                    <a:pt x="11520" y="4891"/>
                    <a:pt x="11596" y="4862"/>
                    <a:pt x="11596" y="4792"/>
                  </a:cubicBezTo>
                  <a:cubicBezTo>
                    <a:pt x="11571" y="4680"/>
                    <a:pt x="11482" y="4778"/>
                    <a:pt x="11482" y="4862"/>
                  </a:cubicBezTo>
                  <a:close/>
                  <a:moveTo>
                    <a:pt x="11331" y="4834"/>
                  </a:moveTo>
                  <a:cubicBezTo>
                    <a:pt x="11369" y="4919"/>
                    <a:pt x="11243" y="4862"/>
                    <a:pt x="11230" y="4933"/>
                  </a:cubicBezTo>
                  <a:cubicBezTo>
                    <a:pt x="11293" y="4989"/>
                    <a:pt x="11356" y="4933"/>
                    <a:pt x="11419" y="4905"/>
                  </a:cubicBezTo>
                  <a:cubicBezTo>
                    <a:pt x="11419" y="4848"/>
                    <a:pt x="11356" y="4862"/>
                    <a:pt x="11331" y="4834"/>
                  </a:cubicBezTo>
                  <a:close/>
                  <a:moveTo>
                    <a:pt x="11331" y="5017"/>
                  </a:moveTo>
                  <a:cubicBezTo>
                    <a:pt x="11268" y="4975"/>
                    <a:pt x="11192" y="5031"/>
                    <a:pt x="11117" y="5017"/>
                  </a:cubicBezTo>
                  <a:cubicBezTo>
                    <a:pt x="11003" y="5115"/>
                    <a:pt x="11255" y="5186"/>
                    <a:pt x="11331" y="5115"/>
                  </a:cubicBezTo>
                  <a:cubicBezTo>
                    <a:pt x="11306" y="5059"/>
                    <a:pt x="11281" y="5059"/>
                    <a:pt x="11331" y="5017"/>
                  </a:cubicBezTo>
                  <a:close/>
                  <a:moveTo>
                    <a:pt x="1710" y="5832"/>
                  </a:moveTo>
                  <a:cubicBezTo>
                    <a:pt x="1660" y="5832"/>
                    <a:pt x="1647" y="5860"/>
                    <a:pt x="1634" y="5902"/>
                  </a:cubicBezTo>
                  <a:cubicBezTo>
                    <a:pt x="1685" y="5916"/>
                    <a:pt x="1697" y="5860"/>
                    <a:pt x="1710" y="5832"/>
                  </a:cubicBezTo>
                  <a:close/>
                  <a:moveTo>
                    <a:pt x="1609" y="5860"/>
                  </a:moveTo>
                  <a:cubicBezTo>
                    <a:pt x="1584" y="5916"/>
                    <a:pt x="1534" y="5931"/>
                    <a:pt x="1534" y="6029"/>
                  </a:cubicBezTo>
                  <a:cubicBezTo>
                    <a:pt x="1597" y="6015"/>
                    <a:pt x="1609" y="5888"/>
                    <a:pt x="1609" y="5860"/>
                  </a:cubicBezTo>
                  <a:close/>
                  <a:moveTo>
                    <a:pt x="19843" y="6015"/>
                  </a:moveTo>
                  <a:cubicBezTo>
                    <a:pt x="19868" y="6198"/>
                    <a:pt x="19943" y="6436"/>
                    <a:pt x="20044" y="6577"/>
                  </a:cubicBezTo>
                  <a:cubicBezTo>
                    <a:pt x="20057" y="6338"/>
                    <a:pt x="19956" y="6141"/>
                    <a:pt x="19843" y="6015"/>
                  </a:cubicBezTo>
                  <a:close/>
                  <a:moveTo>
                    <a:pt x="1584" y="6127"/>
                  </a:moveTo>
                  <a:cubicBezTo>
                    <a:pt x="1571" y="6169"/>
                    <a:pt x="1521" y="6226"/>
                    <a:pt x="1534" y="6268"/>
                  </a:cubicBezTo>
                  <a:cubicBezTo>
                    <a:pt x="1559" y="6226"/>
                    <a:pt x="1634" y="6198"/>
                    <a:pt x="1584" y="6127"/>
                  </a:cubicBezTo>
                  <a:close/>
                  <a:moveTo>
                    <a:pt x="1458" y="6141"/>
                  </a:moveTo>
                  <a:cubicBezTo>
                    <a:pt x="1445" y="6240"/>
                    <a:pt x="1357" y="6324"/>
                    <a:pt x="1370" y="6394"/>
                  </a:cubicBezTo>
                  <a:cubicBezTo>
                    <a:pt x="1395" y="6324"/>
                    <a:pt x="1496" y="6198"/>
                    <a:pt x="1458" y="6141"/>
                  </a:cubicBezTo>
                  <a:close/>
                  <a:moveTo>
                    <a:pt x="1382" y="6956"/>
                  </a:moveTo>
                  <a:cubicBezTo>
                    <a:pt x="1395" y="6647"/>
                    <a:pt x="1723" y="6521"/>
                    <a:pt x="1811" y="6296"/>
                  </a:cubicBezTo>
                  <a:cubicBezTo>
                    <a:pt x="1861" y="6282"/>
                    <a:pt x="1950" y="6268"/>
                    <a:pt x="2025" y="6240"/>
                  </a:cubicBezTo>
                  <a:cubicBezTo>
                    <a:pt x="1912" y="6071"/>
                    <a:pt x="1786" y="6268"/>
                    <a:pt x="1672" y="6324"/>
                  </a:cubicBezTo>
                  <a:cubicBezTo>
                    <a:pt x="1584" y="6507"/>
                    <a:pt x="1433" y="6535"/>
                    <a:pt x="1370" y="6760"/>
                  </a:cubicBezTo>
                  <a:cubicBezTo>
                    <a:pt x="1256" y="6844"/>
                    <a:pt x="1206" y="6985"/>
                    <a:pt x="1130" y="7097"/>
                  </a:cubicBezTo>
                  <a:cubicBezTo>
                    <a:pt x="1269" y="7111"/>
                    <a:pt x="1269" y="6970"/>
                    <a:pt x="1382" y="6956"/>
                  </a:cubicBezTo>
                  <a:close/>
                  <a:moveTo>
                    <a:pt x="1811" y="6450"/>
                  </a:moveTo>
                  <a:cubicBezTo>
                    <a:pt x="1836" y="6450"/>
                    <a:pt x="1861" y="6450"/>
                    <a:pt x="1849" y="6394"/>
                  </a:cubicBezTo>
                  <a:cubicBezTo>
                    <a:pt x="1811" y="6394"/>
                    <a:pt x="1798" y="6408"/>
                    <a:pt x="1811" y="6450"/>
                  </a:cubicBezTo>
                  <a:close/>
                  <a:moveTo>
                    <a:pt x="1130" y="6970"/>
                  </a:moveTo>
                  <a:cubicBezTo>
                    <a:pt x="1080" y="6956"/>
                    <a:pt x="1092" y="7013"/>
                    <a:pt x="1080" y="7055"/>
                  </a:cubicBezTo>
                  <a:cubicBezTo>
                    <a:pt x="1117" y="7055"/>
                    <a:pt x="1130" y="7013"/>
                    <a:pt x="1130" y="6970"/>
                  </a:cubicBezTo>
                  <a:close/>
                  <a:moveTo>
                    <a:pt x="20221" y="7589"/>
                  </a:moveTo>
                  <a:cubicBezTo>
                    <a:pt x="20183" y="7364"/>
                    <a:pt x="20170" y="7153"/>
                    <a:pt x="20006" y="7055"/>
                  </a:cubicBezTo>
                  <a:cubicBezTo>
                    <a:pt x="19981" y="7336"/>
                    <a:pt x="20120" y="7533"/>
                    <a:pt x="20120" y="7786"/>
                  </a:cubicBezTo>
                  <a:cubicBezTo>
                    <a:pt x="20069" y="7772"/>
                    <a:pt x="20032" y="7715"/>
                    <a:pt x="19969" y="7715"/>
                  </a:cubicBezTo>
                  <a:cubicBezTo>
                    <a:pt x="19918" y="7757"/>
                    <a:pt x="19906" y="7912"/>
                    <a:pt x="19994" y="7926"/>
                  </a:cubicBezTo>
                  <a:cubicBezTo>
                    <a:pt x="20019" y="7898"/>
                    <a:pt x="20006" y="7828"/>
                    <a:pt x="20032" y="7800"/>
                  </a:cubicBezTo>
                  <a:cubicBezTo>
                    <a:pt x="20057" y="7828"/>
                    <a:pt x="20044" y="7870"/>
                    <a:pt x="20057" y="7884"/>
                  </a:cubicBezTo>
                  <a:cubicBezTo>
                    <a:pt x="20107" y="7898"/>
                    <a:pt x="20095" y="7856"/>
                    <a:pt x="20133" y="7856"/>
                  </a:cubicBezTo>
                  <a:cubicBezTo>
                    <a:pt x="20221" y="7926"/>
                    <a:pt x="20082" y="8123"/>
                    <a:pt x="20196" y="8179"/>
                  </a:cubicBezTo>
                  <a:cubicBezTo>
                    <a:pt x="20183" y="8081"/>
                    <a:pt x="20259" y="7996"/>
                    <a:pt x="20183" y="7940"/>
                  </a:cubicBezTo>
                  <a:cubicBezTo>
                    <a:pt x="20233" y="7870"/>
                    <a:pt x="20259" y="7757"/>
                    <a:pt x="20271" y="7631"/>
                  </a:cubicBezTo>
                  <a:cubicBezTo>
                    <a:pt x="20259" y="7603"/>
                    <a:pt x="20233" y="7603"/>
                    <a:pt x="20221" y="7589"/>
                  </a:cubicBezTo>
                  <a:close/>
                  <a:moveTo>
                    <a:pt x="1218" y="7392"/>
                  </a:moveTo>
                  <a:cubicBezTo>
                    <a:pt x="1269" y="7350"/>
                    <a:pt x="1357" y="7294"/>
                    <a:pt x="1382" y="7181"/>
                  </a:cubicBezTo>
                  <a:cubicBezTo>
                    <a:pt x="1307" y="7209"/>
                    <a:pt x="1206" y="7294"/>
                    <a:pt x="1218" y="7392"/>
                  </a:cubicBezTo>
                  <a:close/>
                  <a:moveTo>
                    <a:pt x="890" y="7659"/>
                  </a:moveTo>
                  <a:cubicBezTo>
                    <a:pt x="890" y="7547"/>
                    <a:pt x="979" y="7490"/>
                    <a:pt x="1042" y="7490"/>
                  </a:cubicBezTo>
                  <a:cubicBezTo>
                    <a:pt x="1054" y="7434"/>
                    <a:pt x="1080" y="7420"/>
                    <a:pt x="1092" y="7364"/>
                  </a:cubicBezTo>
                  <a:cubicBezTo>
                    <a:pt x="1042" y="7350"/>
                    <a:pt x="1017" y="7434"/>
                    <a:pt x="991" y="7406"/>
                  </a:cubicBezTo>
                  <a:cubicBezTo>
                    <a:pt x="1004" y="7322"/>
                    <a:pt x="1054" y="7266"/>
                    <a:pt x="1080" y="7195"/>
                  </a:cubicBezTo>
                  <a:cubicBezTo>
                    <a:pt x="890" y="7308"/>
                    <a:pt x="815" y="7533"/>
                    <a:pt x="714" y="7743"/>
                  </a:cubicBezTo>
                  <a:cubicBezTo>
                    <a:pt x="790" y="7729"/>
                    <a:pt x="802" y="7617"/>
                    <a:pt x="890" y="7659"/>
                  </a:cubicBezTo>
                  <a:close/>
                  <a:moveTo>
                    <a:pt x="20876" y="7828"/>
                  </a:moveTo>
                  <a:cubicBezTo>
                    <a:pt x="20889" y="7687"/>
                    <a:pt x="20801" y="7476"/>
                    <a:pt x="20713" y="7448"/>
                  </a:cubicBezTo>
                  <a:cubicBezTo>
                    <a:pt x="20776" y="7575"/>
                    <a:pt x="20776" y="7757"/>
                    <a:pt x="20876" y="7828"/>
                  </a:cubicBezTo>
                  <a:close/>
                  <a:moveTo>
                    <a:pt x="638" y="7814"/>
                  </a:moveTo>
                  <a:cubicBezTo>
                    <a:pt x="638" y="7898"/>
                    <a:pt x="563" y="7898"/>
                    <a:pt x="563" y="7996"/>
                  </a:cubicBezTo>
                  <a:cubicBezTo>
                    <a:pt x="600" y="8010"/>
                    <a:pt x="676" y="7884"/>
                    <a:pt x="638" y="7814"/>
                  </a:cubicBezTo>
                  <a:close/>
                  <a:moveTo>
                    <a:pt x="19868" y="8165"/>
                  </a:moveTo>
                  <a:cubicBezTo>
                    <a:pt x="19830" y="8193"/>
                    <a:pt x="19805" y="8235"/>
                    <a:pt x="19817" y="8320"/>
                  </a:cubicBezTo>
                  <a:cubicBezTo>
                    <a:pt x="19880" y="8334"/>
                    <a:pt x="19880" y="8277"/>
                    <a:pt x="19918" y="8263"/>
                  </a:cubicBezTo>
                  <a:cubicBezTo>
                    <a:pt x="19943" y="8320"/>
                    <a:pt x="19931" y="8404"/>
                    <a:pt x="19969" y="8446"/>
                  </a:cubicBezTo>
                  <a:cubicBezTo>
                    <a:pt x="19969" y="8404"/>
                    <a:pt x="19943" y="8334"/>
                    <a:pt x="19981" y="8320"/>
                  </a:cubicBezTo>
                  <a:cubicBezTo>
                    <a:pt x="20044" y="8432"/>
                    <a:pt x="19943" y="8643"/>
                    <a:pt x="20082" y="8671"/>
                  </a:cubicBezTo>
                  <a:cubicBezTo>
                    <a:pt x="20107" y="8544"/>
                    <a:pt x="20019" y="8488"/>
                    <a:pt x="20057" y="8390"/>
                  </a:cubicBezTo>
                  <a:cubicBezTo>
                    <a:pt x="20095" y="8390"/>
                    <a:pt x="20095" y="8446"/>
                    <a:pt x="20120" y="8418"/>
                  </a:cubicBezTo>
                  <a:cubicBezTo>
                    <a:pt x="20120" y="8320"/>
                    <a:pt x="20107" y="8249"/>
                    <a:pt x="20095" y="8179"/>
                  </a:cubicBezTo>
                  <a:cubicBezTo>
                    <a:pt x="20082" y="8165"/>
                    <a:pt x="20044" y="8193"/>
                    <a:pt x="19994" y="8179"/>
                  </a:cubicBezTo>
                  <a:cubicBezTo>
                    <a:pt x="19981" y="8235"/>
                    <a:pt x="20057" y="8277"/>
                    <a:pt x="20006" y="8320"/>
                  </a:cubicBezTo>
                  <a:cubicBezTo>
                    <a:pt x="19994" y="8291"/>
                    <a:pt x="19969" y="8165"/>
                    <a:pt x="19943" y="8235"/>
                  </a:cubicBezTo>
                  <a:cubicBezTo>
                    <a:pt x="19918" y="8165"/>
                    <a:pt x="19868" y="8137"/>
                    <a:pt x="19855" y="8067"/>
                  </a:cubicBezTo>
                  <a:cubicBezTo>
                    <a:pt x="19880" y="8053"/>
                    <a:pt x="19906" y="8039"/>
                    <a:pt x="19931" y="8039"/>
                  </a:cubicBezTo>
                  <a:cubicBezTo>
                    <a:pt x="19880" y="7715"/>
                    <a:pt x="19653" y="8221"/>
                    <a:pt x="19868" y="8165"/>
                  </a:cubicBezTo>
                  <a:close/>
                  <a:moveTo>
                    <a:pt x="19981" y="8882"/>
                  </a:moveTo>
                  <a:cubicBezTo>
                    <a:pt x="20019" y="8924"/>
                    <a:pt x="20057" y="9022"/>
                    <a:pt x="20120" y="8994"/>
                  </a:cubicBezTo>
                  <a:cubicBezTo>
                    <a:pt x="20107" y="8868"/>
                    <a:pt x="20019" y="8826"/>
                    <a:pt x="19994" y="8713"/>
                  </a:cubicBezTo>
                  <a:cubicBezTo>
                    <a:pt x="19868" y="8685"/>
                    <a:pt x="19880" y="8516"/>
                    <a:pt x="19792" y="8432"/>
                  </a:cubicBezTo>
                  <a:cubicBezTo>
                    <a:pt x="19805" y="8418"/>
                    <a:pt x="19830" y="8418"/>
                    <a:pt x="19817" y="8376"/>
                  </a:cubicBezTo>
                  <a:cubicBezTo>
                    <a:pt x="19767" y="8334"/>
                    <a:pt x="19754" y="8418"/>
                    <a:pt x="19704" y="8418"/>
                  </a:cubicBezTo>
                  <a:cubicBezTo>
                    <a:pt x="19742" y="8615"/>
                    <a:pt x="19653" y="8769"/>
                    <a:pt x="19742" y="8896"/>
                  </a:cubicBezTo>
                  <a:cubicBezTo>
                    <a:pt x="19754" y="8882"/>
                    <a:pt x="19754" y="8854"/>
                    <a:pt x="19779" y="8840"/>
                  </a:cubicBezTo>
                  <a:cubicBezTo>
                    <a:pt x="19817" y="8924"/>
                    <a:pt x="19754" y="8966"/>
                    <a:pt x="19767" y="9064"/>
                  </a:cubicBezTo>
                  <a:cubicBezTo>
                    <a:pt x="19880" y="9149"/>
                    <a:pt x="19969" y="9036"/>
                    <a:pt x="19981" y="8882"/>
                  </a:cubicBezTo>
                  <a:close/>
                  <a:moveTo>
                    <a:pt x="19880" y="8362"/>
                  </a:moveTo>
                  <a:cubicBezTo>
                    <a:pt x="19893" y="8390"/>
                    <a:pt x="19880" y="8446"/>
                    <a:pt x="19931" y="8432"/>
                  </a:cubicBezTo>
                  <a:cubicBezTo>
                    <a:pt x="19931" y="8404"/>
                    <a:pt x="19931" y="8376"/>
                    <a:pt x="19918" y="8362"/>
                  </a:cubicBezTo>
                  <a:lnTo>
                    <a:pt x="19880" y="8362"/>
                  </a:lnTo>
                  <a:close/>
                  <a:moveTo>
                    <a:pt x="20309" y="8404"/>
                  </a:moveTo>
                  <a:cubicBezTo>
                    <a:pt x="20296" y="8713"/>
                    <a:pt x="20460" y="8882"/>
                    <a:pt x="20536" y="9121"/>
                  </a:cubicBezTo>
                  <a:cubicBezTo>
                    <a:pt x="20511" y="8910"/>
                    <a:pt x="20410" y="8769"/>
                    <a:pt x="20347" y="8601"/>
                  </a:cubicBezTo>
                  <a:cubicBezTo>
                    <a:pt x="20397" y="8544"/>
                    <a:pt x="20347" y="8432"/>
                    <a:pt x="20309" y="8404"/>
                  </a:cubicBezTo>
                  <a:close/>
                  <a:moveTo>
                    <a:pt x="651" y="8840"/>
                  </a:moveTo>
                  <a:cubicBezTo>
                    <a:pt x="664" y="8826"/>
                    <a:pt x="701" y="8755"/>
                    <a:pt x="664" y="8727"/>
                  </a:cubicBezTo>
                  <a:cubicBezTo>
                    <a:pt x="664" y="8755"/>
                    <a:pt x="626" y="8811"/>
                    <a:pt x="651" y="8840"/>
                  </a:cubicBezTo>
                  <a:close/>
                  <a:moveTo>
                    <a:pt x="16488" y="9486"/>
                  </a:moveTo>
                  <a:cubicBezTo>
                    <a:pt x="16539" y="9472"/>
                    <a:pt x="16514" y="9360"/>
                    <a:pt x="16539" y="9303"/>
                  </a:cubicBezTo>
                  <a:cubicBezTo>
                    <a:pt x="16652" y="9303"/>
                    <a:pt x="16665" y="9191"/>
                    <a:pt x="16791" y="9205"/>
                  </a:cubicBezTo>
                  <a:cubicBezTo>
                    <a:pt x="16791" y="9163"/>
                    <a:pt x="16791" y="9107"/>
                    <a:pt x="16753" y="9107"/>
                  </a:cubicBezTo>
                  <a:cubicBezTo>
                    <a:pt x="16665" y="9219"/>
                    <a:pt x="16274" y="9303"/>
                    <a:pt x="16488" y="9486"/>
                  </a:cubicBezTo>
                  <a:close/>
                  <a:moveTo>
                    <a:pt x="20158" y="9205"/>
                  </a:moveTo>
                  <a:cubicBezTo>
                    <a:pt x="20145" y="9177"/>
                    <a:pt x="20158" y="9121"/>
                    <a:pt x="20107" y="9121"/>
                  </a:cubicBezTo>
                  <a:cubicBezTo>
                    <a:pt x="20082" y="9149"/>
                    <a:pt x="20095" y="9219"/>
                    <a:pt x="20120" y="9233"/>
                  </a:cubicBezTo>
                  <a:cubicBezTo>
                    <a:pt x="20120" y="9219"/>
                    <a:pt x="20145" y="9219"/>
                    <a:pt x="20158" y="9205"/>
                  </a:cubicBezTo>
                  <a:close/>
                  <a:moveTo>
                    <a:pt x="19653" y="9135"/>
                  </a:moveTo>
                  <a:cubicBezTo>
                    <a:pt x="19641" y="9191"/>
                    <a:pt x="19653" y="9247"/>
                    <a:pt x="19691" y="9261"/>
                  </a:cubicBezTo>
                  <a:cubicBezTo>
                    <a:pt x="19679" y="9219"/>
                    <a:pt x="19704" y="9135"/>
                    <a:pt x="19653" y="9135"/>
                  </a:cubicBezTo>
                  <a:close/>
                  <a:moveTo>
                    <a:pt x="17321" y="9247"/>
                  </a:moveTo>
                  <a:cubicBezTo>
                    <a:pt x="17308" y="9205"/>
                    <a:pt x="17283" y="9163"/>
                    <a:pt x="17232" y="9163"/>
                  </a:cubicBezTo>
                  <a:cubicBezTo>
                    <a:pt x="17182" y="9233"/>
                    <a:pt x="17270" y="9289"/>
                    <a:pt x="17321" y="9247"/>
                  </a:cubicBezTo>
                  <a:close/>
                  <a:moveTo>
                    <a:pt x="19805" y="9219"/>
                  </a:moveTo>
                  <a:cubicBezTo>
                    <a:pt x="19805" y="9261"/>
                    <a:pt x="19817" y="9275"/>
                    <a:pt x="19830" y="9289"/>
                  </a:cubicBezTo>
                  <a:cubicBezTo>
                    <a:pt x="19855" y="9261"/>
                    <a:pt x="19843" y="9205"/>
                    <a:pt x="19805" y="9219"/>
                  </a:cubicBezTo>
                  <a:close/>
                  <a:moveTo>
                    <a:pt x="20221" y="9219"/>
                  </a:moveTo>
                  <a:cubicBezTo>
                    <a:pt x="20221" y="9261"/>
                    <a:pt x="20233" y="9289"/>
                    <a:pt x="20259" y="9317"/>
                  </a:cubicBezTo>
                  <a:cubicBezTo>
                    <a:pt x="20284" y="9289"/>
                    <a:pt x="20246" y="9261"/>
                    <a:pt x="20259" y="9219"/>
                  </a:cubicBezTo>
                  <a:lnTo>
                    <a:pt x="20221" y="9219"/>
                  </a:lnTo>
                  <a:close/>
                  <a:moveTo>
                    <a:pt x="20435" y="10428"/>
                  </a:moveTo>
                  <a:cubicBezTo>
                    <a:pt x="20435" y="10456"/>
                    <a:pt x="20385" y="10414"/>
                    <a:pt x="20397" y="10456"/>
                  </a:cubicBezTo>
                  <a:cubicBezTo>
                    <a:pt x="20410" y="10610"/>
                    <a:pt x="20574" y="10737"/>
                    <a:pt x="20448" y="10877"/>
                  </a:cubicBezTo>
                  <a:cubicBezTo>
                    <a:pt x="20473" y="11088"/>
                    <a:pt x="20486" y="11341"/>
                    <a:pt x="20586" y="11468"/>
                  </a:cubicBezTo>
                  <a:cubicBezTo>
                    <a:pt x="20574" y="11425"/>
                    <a:pt x="20574" y="11369"/>
                    <a:pt x="20599" y="11327"/>
                  </a:cubicBezTo>
                  <a:cubicBezTo>
                    <a:pt x="20637" y="11341"/>
                    <a:pt x="20650" y="11411"/>
                    <a:pt x="20687" y="11439"/>
                  </a:cubicBezTo>
                  <a:cubicBezTo>
                    <a:pt x="20700" y="11411"/>
                    <a:pt x="20700" y="11369"/>
                    <a:pt x="20725" y="11383"/>
                  </a:cubicBezTo>
                  <a:cubicBezTo>
                    <a:pt x="20738" y="11439"/>
                    <a:pt x="20763" y="11496"/>
                    <a:pt x="20801" y="11524"/>
                  </a:cubicBezTo>
                  <a:cubicBezTo>
                    <a:pt x="20801" y="11482"/>
                    <a:pt x="20801" y="11439"/>
                    <a:pt x="20826" y="11425"/>
                  </a:cubicBezTo>
                  <a:cubicBezTo>
                    <a:pt x="20826" y="11510"/>
                    <a:pt x="20851" y="11552"/>
                    <a:pt x="20902" y="11580"/>
                  </a:cubicBezTo>
                  <a:cubicBezTo>
                    <a:pt x="20927" y="11271"/>
                    <a:pt x="21154" y="10990"/>
                    <a:pt x="20977" y="10709"/>
                  </a:cubicBezTo>
                  <a:cubicBezTo>
                    <a:pt x="20965" y="10695"/>
                    <a:pt x="20914" y="10723"/>
                    <a:pt x="20914" y="10695"/>
                  </a:cubicBezTo>
                  <a:cubicBezTo>
                    <a:pt x="20965" y="10329"/>
                    <a:pt x="20700" y="10118"/>
                    <a:pt x="20700" y="9711"/>
                  </a:cubicBezTo>
                  <a:cubicBezTo>
                    <a:pt x="20574" y="9627"/>
                    <a:pt x="20624" y="9360"/>
                    <a:pt x="20523" y="9247"/>
                  </a:cubicBezTo>
                  <a:cubicBezTo>
                    <a:pt x="20486" y="9360"/>
                    <a:pt x="20410" y="9388"/>
                    <a:pt x="20322" y="9430"/>
                  </a:cubicBezTo>
                  <a:cubicBezTo>
                    <a:pt x="20322" y="9514"/>
                    <a:pt x="20372" y="9514"/>
                    <a:pt x="20410" y="9556"/>
                  </a:cubicBezTo>
                  <a:cubicBezTo>
                    <a:pt x="20423" y="9612"/>
                    <a:pt x="20372" y="9598"/>
                    <a:pt x="20385" y="9655"/>
                  </a:cubicBezTo>
                  <a:cubicBezTo>
                    <a:pt x="20410" y="9683"/>
                    <a:pt x="20448" y="9683"/>
                    <a:pt x="20460" y="9697"/>
                  </a:cubicBezTo>
                  <a:cubicBezTo>
                    <a:pt x="20435" y="9781"/>
                    <a:pt x="20498" y="9950"/>
                    <a:pt x="20397" y="9978"/>
                  </a:cubicBezTo>
                  <a:cubicBezTo>
                    <a:pt x="20397" y="10034"/>
                    <a:pt x="20410" y="10048"/>
                    <a:pt x="20410" y="10104"/>
                  </a:cubicBezTo>
                  <a:cubicBezTo>
                    <a:pt x="20372" y="10132"/>
                    <a:pt x="20347" y="10203"/>
                    <a:pt x="20322" y="10273"/>
                  </a:cubicBezTo>
                  <a:cubicBezTo>
                    <a:pt x="20359" y="10329"/>
                    <a:pt x="20435" y="10329"/>
                    <a:pt x="20435" y="10428"/>
                  </a:cubicBezTo>
                  <a:close/>
                  <a:moveTo>
                    <a:pt x="19489" y="9388"/>
                  </a:moveTo>
                  <a:cubicBezTo>
                    <a:pt x="19477" y="9374"/>
                    <a:pt x="19477" y="9374"/>
                    <a:pt x="19477" y="9360"/>
                  </a:cubicBezTo>
                  <a:cubicBezTo>
                    <a:pt x="19414" y="9360"/>
                    <a:pt x="19414" y="9360"/>
                    <a:pt x="19414" y="9360"/>
                  </a:cubicBezTo>
                  <a:cubicBezTo>
                    <a:pt x="19414" y="9388"/>
                    <a:pt x="19414" y="9416"/>
                    <a:pt x="19426" y="9430"/>
                  </a:cubicBezTo>
                  <a:cubicBezTo>
                    <a:pt x="19464" y="9444"/>
                    <a:pt x="19489" y="9416"/>
                    <a:pt x="19489" y="9388"/>
                  </a:cubicBezTo>
                  <a:close/>
                  <a:moveTo>
                    <a:pt x="16993" y="9865"/>
                  </a:moveTo>
                  <a:cubicBezTo>
                    <a:pt x="17005" y="9837"/>
                    <a:pt x="17043" y="9837"/>
                    <a:pt x="17031" y="9795"/>
                  </a:cubicBezTo>
                  <a:cubicBezTo>
                    <a:pt x="16942" y="9669"/>
                    <a:pt x="16741" y="9669"/>
                    <a:pt x="16665" y="9514"/>
                  </a:cubicBezTo>
                  <a:cubicBezTo>
                    <a:pt x="16678" y="9486"/>
                    <a:pt x="16728" y="9500"/>
                    <a:pt x="16715" y="9444"/>
                  </a:cubicBezTo>
                  <a:cubicBezTo>
                    <a:pt x="16690" y="9402"/>
                    <a:pt x="16665" y="9360"/>
                    <a:pt x="16577" y="9374"/>
                  </a:cubicBezTo>
                  <a:cubicBezTo>
                    <a:pt x="16488" y="9683"/>
                    <a:pt x="16741" y="9837"/>
                    <a:pt x="16993" y="9865"/>
                  </a:cubicBezTo>
                  <a:close/>
                  <a:moveTo>
                    <a:pt x="16034" y="9711"/>
                  </a:moveTo>
                  <a:cubicBezTo>
                    <a:pt x="16135" y="9697"/>
                    <a:pt x="16249" y="9584"/>
                    <a:pt x="16274" y="9430"/>
                  </a:cubicBezTo>
                  <a:cubicBezTo>
                    <a:pt x="16198" y="9402"/>
                    <a:pt x="16009" y="9556"/>
                    <a:pt x="16034" y="9711"/>
                  </a:cubicBezTo>
                  <a:close/>
                  <a:moveTo>
                    <a:pt x="19401" y="9781"/>
                  </a:moveTo>
                  <a:cubicBezTo>
                    <a:pt x="19464" y="9781"/>
                    <a:pt x="19477" y="9809"/>
                    <a:pt x="19477" y="9865"/>
                  </a:cubicBezTo>
                  <a:cubicBezTo>
                    <a:pt x="19477" y="9908"/>
                    <a:pt x="19414" y="9880"/>
                    <a:pt x="19414" y="9936"/>
                  </a:cubicBezTo>
                  <a:cubicBezTo>
                    <a:pt x="19464" y="10006"/>
                    <a:pt x="19540" y="9922"/>
                    <a:pt x="19578" y="9894"/>
                  </a:cubicBezTo>
                  <a:cubicBezTo>
                    <a:pt x="19616" y="9767"/>
                    <a:pt x="19603" y="9570"/>
                    <a:pt x="19515" y="9444"/>
                  </a:cubicBezTo>
                  <a:cubicBezTo>
                    <a:pt x="19489" y="9556"/>
                    <a:pt x="19552" y="9655"/>
                    <a:pt x="19527" y="9725"/>
                  </a:cubicBezTo>
                  <a:cubicBezTo>
                    <a:pt x="19464" y="9711"/>
                    <a:pt x="19502" y="9584"/>
                    <a:pt x="19401" y="9612"/>
                  </a:cubicBezTo>
                  <a:cubicBezTo>
                    <a:pt x="19389" y="9683"/>
                    <a:pt x="19414" y="9725"/>
                    <a:pt x="19401" y="9781"/>
                  </a:cubicBezTo>
                  <a:close/>
                  <a:moveTo>
                    <a:pt x="2580" y="9528"/>
                  </a:moveTo>
                  <a:cubicBezTo>
                    <a:pt x="2542" y="9528"/>
                    <a:pt x="2542" y="9528"/>
                    <a:pt x="2542" y="9528"/>
                  </a:cubicBezTo>
                  <a:cubicBezTo>
                    <a:pt x="2542" y="9598"/>
                    <a:pt x="2505" y="9612"/>
                    <a:pt x="2467" y="9612"/>
                  </a:cubicBezTo>
                  <a:cubicBezTo>
                    <a:pt x="2467" y="9669"/>
                    <a:pt x="2467" y="9669"/>
                    <a:pt x="2467" y="9669"/>
                  </a:cubicBezTo>
                  <a:cubicBezTo>
                    <a:pt x="2530" y="9641"/>
                    <a:pt x="2492" y="9725"/>
                    <a:pt x="2517" y="9753"/>
                  </a:cubicBezTo>
                  <a:cubicBezTo>
                    <a:pt x="2542" y="9753"/>
                    <a:pt x="2568" y="9739"/>
                    <a:pt x="2580" y="9739"/>
                  </a:cubicBezTo>
                  <a:cubicBezTo>
                    <a:pt x="2593" y="9683"/>
                    <a:pt x="2568" y="9655"/>
                    <a:pt x="2555" y="9641"/>
                  </a:cubicBezTo>
                  <a:cubicBezTo>
                    <a:pt x="2643" y="9627"/>
                    <a:pt x="2542" y="9570"/>
                    <a:pt x="2580" y="9528"/>
                  </a:cubicBezTo>
                  <a:close/>
                  <a:moveTo>
                    <a:pt x="19199" y="9922"/>
                  </a:moveTo>
                  <a:cubicBezTo>
                    <a:pt x="19212" y="9894"/>
                    <a:pt x="19237" y="9880"/>
                    <a:pt x="19225" y="9823"/>
                  </a:cubicBezTo>
                  <a:cubicBezTo>
                    <a:pt x="19199" y="9795"/>
                    <a:pt x="19199" y="9851"/>
                    <a:pt x="19162" y="9837"/>
                  </a:cubicBezTo>
                  <a:cubicBezTo>
                    <a:pt x="19124" y="9767"/>
                    <a:pt x="19086" y="9683"/>
                    <a:pt x="19023" y="9627"/>
                  </a:cubicBezTo>
                  <a:cubicBezTo>
                    <a:pt x="18960" y="9655"/>
                    <a:pt x="18897" y="9641"/>
                    <a:pt x="18846" y="9655"/>
                  </a:cubicBezTo>
                  <a:cubicBezTo>
                    <a:pt x="18809" y="9725"/>
                    <a:pt x="18834" y="9851"/>
                    <a:pt x="18783" y="9922"/>
                  </a:cubicBezTo>
                  <a:cubicBezTo>
                    <a:pt x="18771" y="9922"/>
                    <a:pt x="18771" y="9894"/>
                    <a:pt x="18758" y="9894"/>
                  </a:cubicBezTo>
                  <a:cubicBezTo>
                    <a:pt x="18745" y="9950"/>
                    <a:pt x="18745" y="9978"/>
                    <a:pt x="18708" y="9992"/>
                  </a:cubicBezTo>
                  <a:cubicBezTo>
                    <a:pt x="18619" y="9950"/>
                    <a:pt x="18569" y="9880"/>
                    <a:pt x="18582" y="9753"/>
                  </a:cubicBezTo>
                  <a:cubicBezTo>
                    <a:pt x="18544" y="9725"/>
                    <a:pt x="18493" y="9711"/>
                    <a:pt x="18481" y="9669"/>
                  </a:cubicBezTo>
                  <a:cubicBezTo>
                    <a:pt x="18519" y="9627"/>
                    <a:pt x="18443" y="9584"/>
                    <a:pt x="18443" y="9556"/>
                  </a:cubicBezTo>
                  <a:cubicBezTo>
                    <a:pt x="18052" y="9612"/>
                    <a:pt x="17699" y="9514"/>
                    <a:pt x="17396" y="9697"/>
                  </a:cubicBezTo>
                  <a:cubicBezTo>
                    <a:pt x="17396" y="9753"/>
                    <a:pt x="17396" y="9809"/>
                    <a:pt x="17358" y="9823"/>
                  </a:cubicBezTo>
                  <a:cubicBezTo>
                    <a:pt x="17308" y="9823"/>
                    <a:pt x="17195" y="9823"/>
                    <a:pt x="17144" y="9851"/>
                  </a:cubicBezTo>
                  <a:cubicBezTo>
                    <a:pt x="17131" y="9950"/>
                    <a:pt x="17207" y="9950"/>
                    <a:pt x="17220" y="10034"/>
                  </a:cubicBezTo>
                  <a:cubicBezTo>
                    <a:pt x="17182" y="10090"/>
                    <a:pt x="17131" y="10104"/>
                    <a:pt x="17068" y="10132"/>
                  </a:cubicBezTo>
                  <a:cubicBezTo>
                    <a:pt x="17056" y="10245"/>
                    <a:pt x="16993" y="10301"/>
                    <a:pt x="16905" y="10245"/>
                  </a:cubicBezTo>
                  <a:cubicBezTo>
                    <a:pt x="16905" y="10287"/>
                    <a:pt x="16905" y="10329"/>
                    <a:pt x="16892" y="10343"/>
                  </a:cubicBezTo>
                  <a:cubicBezTo>
                    <a:pt x="16791" y="10357"/>
                    <a:pt x="16741" y="10428"/>
                    <a:pt x="16715" y="10526"/>
                  </a:cubicBezTo>
                  <a:cubicBezTo>
                    <a:pt x="16892" y="10399"/>
                    <a:pt x="17131" y="10666"/>
                    <a:pt x="17207" y="10385"/>
                  </a:cubicBezTo>
                  <a:cubicBezTo>
                    <a:pt x="17270" y="10385"/>
                    <a:pt x="17270" y="10385"/>
                    <a:pt x="17270" y="10385"/>
                  </a:cubicBezTo>
                  <a:cubicBezTo>
                    <a:pt x="17258" y="10203"/>
                    <a:pt x="17472" y="10315"/>
                    <a:pt x="17548" y="10231"/>
                  </a:cubicBezTo>
                  <a:cubicBezTo>
                    <a:pt x="17560" y="10301"/>
                    <a:pt x="17636" y="10287"/>
                    <a:pt x="17623" y="10399"/>
                  </a:cubicBezTo>
                  <a:cubicBezTo>
                    <a:pt x="17648" y="10428"/>
                    <a:pt x="17724" y="10414"/>
                    <a:pt x="17737" y="10456"/>
                  </a:cubicBezTo>
                  <a:cubicBezTo>
                    <a:pt x="17712" y="10484"/>
                    <a:pt x="17648" y="10456"/>
                    <a:pt x="17648" y="10512"/>
                  </a:cubicBezTo>
                  <a:cubicBezTo>
                    <a:pt x="17674" y="10568"/>
                    <a:pt x="17699" y="10596"/>
                    <a:pt x="17737" y="10624"/>
                  </a:cubicBezTo>
                  <a:cubicBezTo>
                    <a:pt x="17812" y="10582"/>
                    <a:pt x="17863" y="10681"/>
                    <a:pt x="17926" y="10681"/>
                  </a:cubicBezTo>
                  <a:cubicBezTo>
                    <a:pt x="18002" y="10681"/>
                    <a:pt x="18027" y="10610"/>
                    <a:pt x="18090" y="10554"/>
                  </a:cubicBezTo>
                  <a:cubicBezTo>
                    <a:pt x="18153" y="10624"/>
                    <a:pt x="18241" y="10681"/>
                    <a:pt x="18329" y="10723"/>
                  </a:cubicBezTo>
                  <a:cubicBezTo>
                    <a:pt x="18355" y="10568"/>
                    <a:pt x="18279" y="10526"/>
                    <a:pt x="18216" y="10470"/>
                  </a:cubicBezTo>
                  <a:cubicBezTo>
                    <a:pt x="18254" y="10399"/>
                    <a:pt x="18279" y="10343"/>
                    <a:pt x="18304" y="10231"/>
                  </a:cubicBezTo>
                  <a:cubicBezTo>
                    <a:pt x="18418" y="10203"/>
                    <a:pt x="18582" y="10132"/>
                    <a:pt x="18682" y="10203"/>
                  </a:cubicBezTo>
                  <a:cubicBezTo>
                    <a:pt x="18733" y="10147"/>
                    <a:pt x="18834" y="10147"/>
                    <a:pt x="18872" y="10104"/>
                  </a:cubicBezTo>
                  <a:cubicBezTo>
                    <a:pt x="18897" y="10175"/>
                    <a:pt x="18884" y="10273"/>
                    <a:pt x="18960" y="10273"/>
                  </a:cubicBezTo>
                  <a:cubicBezTo>
                    <a:pt x="18960" y="10147"/>
                    <a:pt x="18960" y="10147"/>
                    <a:pt x="18960" y="10147"/>
                  </a:cubicBezTo>
                  <a:cubicBezTo>
                    <a:pt x="18972" y="10104"/>
                    <a:pt x="19061" y="10147"/>
                    <a:pt x="19061" y="10104"/>
                  </a:cubicBezTo>
                  <a:cubicBezTo>
                    <a:pt x="19010" y="10020"/>
                    <a:pt x="18922" y="9978"/>
                    <a:pt x="18846" y="9908"/>
                  </a:cubicBezTo>
                  <a:cubicBezTo>
                    <a:pt x="18935" y="9851"/>
                    <a:pt x="18972" y="10006"/>
                    <a:pt x="19048" y="9978"/>
                  </a:cubicBezTo>
                  <a:cubicBezTo>
                    <a:pt x="19073" y="9978"/>
                    <a:pt x="19061" y="9908"/>
                    <a:pt x="19086" y="9894"/>
                  </a:cubicBezTo>
                  <a:cubicBezTo>
                    <a:pt x="19124" y="9908"/>
                    <a:pt x="19149" y="9936"/>
                    <a:pt x="19199" y="9922"/>
                  </a:cubicBezTo>
                  <a:close/>
                  <a:moveTo>
                    <a:pt x="15883" y="9598"/>
                  </a:moveTo>
                  <a:cubicBezTo>
                    <a:pt x="15883" y="9683"/>
                    <a:pt x="15883" y="9683"/>
                    <a:pt x="15883" y="9683"/>
                  </a:cubicBezTo>
                  <a:cubicBezTo>
                    <a:pt x="15921" y="9683"/>
                    <a:pt x="15946" y="9655"/>
                    <a:pt x="15946" y="9612"/>
                  </a:cubicBezTo>
                  <a:cubicBezTo>
                    <a:pt x="15934" y="9598"/>
                    <a:pt x="15908" y="9598"/>
                    <a:pt x="15883" y="9598"/>
                  </a:cubicBezTo>
                  <a:close/>
                  <a:moveTo>
                    <a:pt x="15505" y="9795"/>
                  </a:moveTo>
                  <a:cubicBezTo>
                    <a:pt x="15593" y="9781"/>
                    <a:pt x="15681" y="9753"/>
                    <a:pt x="15707" y="9655"/>
                  </a:cubicBezTo>
                  <a:cubicBezTo>
                    <a:pt x="15618" y="9669"/>
                    <a:pt x="15530" y="9711"/>
                    <a:pt x="15505" y="9795"/>
                  </a:cubicBezTo>
                  <a:close/>
                  <a:moveTo>
                    <a:pt x="2441" y="9753"/>
                  </a:moveTo>
                  <a:cubicBezTo>
                    <a:pt x="2479" y="9753"/>
                    <a:pt x="2479" y="9683"/>
                    <a:pt x="2441" y="9683"/>
                  </a:cubicBezTo>
                  <a:cubicBezTo>
                    <a:pt x="2441" y="9697"/>
                    <a:pt x="2429" y="9711"/>
                    <a:pt x="2441" y="9753"/>
                  </a:cubicBezTo>
                  <a:close/>
                  <a:moveTo>
                    <a:pt x="15379" y="9739"/>
                  </a:moveTo>
                  <a:cubicBezTo>
                    <a:pt x="15316" y="9767"/>
                    <a:pt x="15240" y="9880"/>
                    <a:pt x="15278" y="9922"/>
                  </a:cubicBezTo>
                  <a:cubicBezTo>
                    <a:pt x="15341" y="9894"/>
                    <a:pt x="15429" y="9837"/>
                    <a:pt x="15379" y="9739"/>
                  </a:cubicBezTo>
                  <a:close/>
                  <a:moveTo>
                    <a:pt x="20196" y="11411"/>
                  </a:moveTo>
                  <a:cubicBezTo>
                    <a:pt x="20259" y="11313"/>
                    <a:pt x="20183" y="11088"/>
                    <a:pt x="20259" y="10976"/>
                  </a:cubicBezTo>
                  <a:cubicBezTo>
                    <a:pt x="20284" y="10976"/>
                    <a:pt x="20259" y="11032"/>
                    <a:pt x="20296" y="11018"/>
                  </a:cubicBezTo>
                  <a:cubicBezTo>
                    <a:pt x="20334" y="10905"/>
                    <a:pt x="20334" y="10779"/>
                    <a:pt x="20284" y="10709"/>
                  </a:cubicBezTo>
                  <a:cubicBezTo>
                    <a:pt x="20347" y="10484"/>
                    <a:pt x="20259" y="10203"/>
                    <a:pt x="20196" y="10006"/>
                  </a:cubicBezTo>
                  <a:cubicBezTo>
                    <a:pt x="20069" y="10076"/>
                    <a:pt x="19994" y="9936"/>
                    <a:pt x="19906" y="9894"/>
                  </a:cubicBezTo>
                  <a:cubicBezTo>
                    <a:pt x="19893" y="9823"/>
                    <a:pt x="19830" y="9739"/>
                    <a:pt x="19779" y="9753"/>
                  </a:cubicBezTo>
                  <a:cubicBezTo>
                    <a:pt x="19817" y="9880"/>
                    <a:pt x="19855" y="10034"/>
                    <a:pt x="19981" y="10090"/>
                  </a:cubicBezTo>
                  <a:cubicBezTo>
                    <a:pt x="20006" y="10104"/>
                    <a:pt x="20044" y="10062"/>
                    <a:pt x="20082" y="10090"/>
                  </a:cubicBezTo>
                  <a:cubicBezTo>
                    <a:pt x="20107" y="10090"/>
                    <a:pt x="20107" y="10147"/>
                    <a:pt x="20120" y="10161"/>
                  </a:cubicBezTo>
                  <a:cubicBezTo>
                    <a:pt x="20158" y="10203"/>
                    <a:pt x="20196" y="10175"/>
                    <a:pt x="20233" y="10203"/>
                  </a:cubicBezTo>
                  <a:cubicBezTo>
                    <a:pt x="20233" y="10273"/>
                    <a:pt x="20246" y="10329"/>
                    <a:pt x="20246" y="10414"/>
                  </a:cubicBezTo>
                  <a:cubicBezTo>
                    <a:pt x="20170" y="10385"/>
                    <a:pt x="20170" y="10442"/>
                    <a:pt x="20145" y="10456"/>
                  </a:cubicBezTo>
                  <a:cubicBezTo>
                    <a:pt x="20120" y="10343"/>
                    <a:pt x="20032" y="10231"/>
                    <a:pt x="19969" y="10203"/>
                  </a:cubicBezTo>
                  <a:cubicBezTo>
                    <a:pt x="19956" y="10315"/>
                    <a:pt x="20057" y="10414"/>
                    <a:pt x="20069" y="10526"/>
                  </a:cubicBezTo>
                  <a:cubicBezTo>
                    <a:pt x="20044" y="10512"/>
                    <a:pt x="20044" y="10554"/>
                    <a:pt x="20006" y="10540"/>
                  </a:cubicBezTo>
                  <a:cubicBezTo>
                    <a:pt x="20044" y="10681"/>
                    <a:pt x="19918" y="10681"/>
                    <a:pt x="19981" y="10807"/>
                  </a:cubicBezTo>
                  <a:cubicBezTo>
                    <a:pt x="19931" y="10877"/>
                    <a:pt x="19843" y="10891"/>
                    <a:pt x="19868" y="11032"/>
                  </a:cubicBezTo>
                  <a:cubicBezTo>
                    <a:pt x="19931" y="11046"/>
                    <a:pt x="19906" y="11116"/>
                    <a:pt x="19906" y="11186"/>
                  </a:cubicBezTo>
                  <a:cubicBezTo>
                    <a:pt x="19931" y="11201"/>
                    <a:pt x="19956" y="11215"/>
                    <a:pt x="19981" y="11229"/>
                  </a:cubicBezTo>
                  <a:cubicBezTo>
                    <a:pt x="20044" y="11046"/>
                    <a:pt x="20095" y="10849"/>
                    <a:pt x="20183" y="10681"/>
                  </a:cubicBezTo>
                  <a:cubicBezTo>
                    <a:pt x="20183" y="10849"/>
                    <a:pt x="20044" y="11355"/>
                    <a:pt x="20196" y="11411"/>
                  </a:cubicBezTo>
                  <a:close/>
                  <a:moveTo>
                    <a:pt x="2328" y="9795"/>
                  </a:moveTo>
                  <a:cubicBezTo>
                    <a:pt x="2341" y="9809"/>
                    <a:pt x="2353" y="9823"/>
                    <a:pt x="2378" y="9809"/>
                  </a:cubicBezTo>
                  <a:cubicBezTo>
                    <a:pt x="2378" y="9781"/>
                    <a:pt x="2366" y="9767"/>
                    <a:pt x="2353" y="9767"/>
                  </a:cubicBezTo>
                  <a:cubicBezTo>
                    <a:pt x="2353" y="9781"/>
                    <a:pt x="2328" y="9781"/>
                    <a:pt x="2328" y="9795"/>
                  </a:cubicBezTo>
                  <a:close/>
                  <a:moveTo>
                    <a:pt x="15770" y="9795"/>
                  </a:moveTo>
                  <a:cubicBezTo>
                    <a:pt x="15757" y="9851"/>
                    <a:pt x="15807" y="9837"/>
                    <a:pt x="15795" y="9880"/>
                  </a:cubicBezTo>
                  <a:cubicBezTo>
                    <a:pt x="15757" y="9880"/>
                    <a:pt x="15744" y="9894"/>
                    <a:pt x="15744" y="9936"/>
                  </a:cubicBezTo>
                  <a:cubicBezTo>
                    <a:pt x="15833" y="9964"/>
                    <a:pt x="15820" y="9809"/>
                    <a:pt x="15934" y="9837"/>
                  </a:cubicBezTo>
                  <a:cubicBezTo>
                    <a:pt x="15908" y="9739"/>
                    <a:pt x="15845" y="9837"/>
                    <a:pt x="15770" y="9795"/>
                  </a:cubicBezTo>
                  <a:close/>
                  <a:moveTo>
                    <a:pt x="21305" y="11313"/>
                  </a:moveTo>
                  <a:cubicBezTo>
                    <a:pt x="21406" y="11201"/>
                    <a:pt x="21419" y="11018"/>
                    <a:pt x="21444" y="10807"/>
                  </a:cubicBezTo>
                  <a:cubicBezTo>
                    <a:pt x="21469" y="10498"/>
                    <a:pt x="21457" y="10118"/>
                    <a:pt x="21419" y="9851"/>
                  </a:cubicBezTo>
                  <a:cubicBezTo>
                    <a:pt x="21419" y="10048"/>
                    <a:pt x="21431" y="10259"/>
                    <a:pt x="21406" y="10428"/>
                  </a:cubicBezTo>
                  <a:cubicBezTo>
                    <a:pt x="21406" y="10399"/>
                    <a:pt x="21406" y="10385"/>
                    <a:pt x="21393" y="10385"/>
                  </a:cubicBezTo>
                  <a:cubicBezTo>
                    <a:pt x="21406" y="10456"/>
                    <a:pt x="21343" y="10498"/>
                    <a:pt x="21330" y="10568"/>
                  </a:cubicBezTo>
                  <a:cubicBezTo>
                    <a:pt x="21305" y="10709"/>
                    <a:pt x="21343" y="10863"/>
                    <a:pt x="21318" y="11018"/>
                  </a:cubicBezTo>
                  <a:cubicBezTo>
                    <a:pt x="21293" y="11130"/>
                    <a:pt x="21217" y="11229"/>
                    <a:pt x="21305" y="11313"/>
                  </a:cubicBezTo>
                  <a:close/>
                  <a:moveTo>
                    <a:pt x="15530" y="9922"/>
                  </a:moveTo>
                  <a:cubicBezTo>
                    <a:pt x="15480" y="9894"/>
                    <a:pt x="15379" y="9908"/>
                    <a:pt x="15366" y="9978"/>
                  </a:cubicBezTo>
                  <a:cubicBezTo>
                    <a:pt x="15391" y="10034"/>
                    <a:pt x="15467" y="10006"/>
                    <a:pt x="15517" y="9992"/>
                  </a:cubicBezTo>
                  <a:cubicBezTo>
                    <a:pt x="15517" y="9964"/>
                    <a:pt x="15543" y="9964"/>
                    <a:pt x="15530" y="9922"/>
                  </a:cubicBezTo>
                  <a:close/>
                  <a:moveTo>
                    <a:pt x="15152" y="10090"/>
                  </a:moveTo>
                  <a:cubicBezTo>
                    <a:pt x="15177" y="10161"/>
                    <a:pt x="15265" y="10090"/>
                    <a:pt x="15265" y="10034"/>
                  </a:cubicBezTo>
                  <a:cubicBezTo>
                    <a:pt x="15215" y="10034"/>
                    <a:pt x="15164" y="10034"/>
                    <a:pt x="15152" y="10090"/>
                  </a:cubicBezTo>
                  <a:close/>
                  <a:moveTo>
                    <a:pt x="19275" y="10357"/>
                  </a:moveTo>
                  <a:cubicBezTo>
                    <a:pt x="19288" y="10343"/>
                    <a:pt x="19275" y="10301"/>
                    <a:pt x="19300" y="10301"/>
                  </a:cubicBezTo>
                  <a:cubicBezTo>
                    <a:pt x="19326" y="10343"/>
                    <a:pt x="19389" y="10371"/>
                    <a:pt x="19401" y="10428"/>
                  </a:cubicBezTo>
                  <a:cubicBezTo>
                    <a:pt x="19414" y="10385"/>
                    <a:pt x="19426" y="10428"/>
                    <a:pt x="19452" y="10428"/>
                  </a:cubicBezTo>
                  <a:cubicBezTo>
                    <a:pt x="19502" y="10287"/>
                    <a:pt x="19351" y="10259"/>
                    <a:pt x="19326" y="10161"/>
                  </a:cubicBezTo>
                  <a:cubicBezTo>
                    <a:pt x="19338" y="10147"/>
                    <a:pt x="19351" y="10132"/>
                    <a:pt x="19351" y="10090"/>
                  </a:cubicBezTo>
                  <a:cubicBezTo>
                    <a:pt x="19300" y="10076"/>
                    <a:pt x="19288" y="10048"/>
                    <a:pt x="19250" y="10048"/>
                  </a:cubicBezTo>
                  <a:cubicBezTo>
                    <a:pt x="19237" y="10118"/>
                    <a:pt x="19300" y="10132"/>
                    <a:pt x="19300" y="10189"/>
                  </a:cubicBezTo>
                  <a:cubicBezTo>
                    <a:pt x="19262" y="10189"/>
                    <a:pt x="19225" y="10203"/>
                    <a:pt x="19199" y="10203"/>
                  </a:cubicBezTo>
                  <a:cubicBezTo>
                    <a:pt x="19212" y="10273"/>
                    <a:pt x="19149" y="10259"/>
                    <a:pt x="19162" y="10343"/>
                  </a:cubicBezTo>
                  <a:cubicBezTo>
                    <a:pt x="19212" y="10329"/>
                    <a:pt x="19237" y="10329"/>
                    <a:pt x="19275" y="10357"/>
                  </a:cubicBezTo>
                  <a:close/>
                  <a:moveTo>
                    <a:pt x="19691" y="10301"/>
                  </a:moveTo>
                  <a:cubicBezTo>
                    <a:pt x="19742" y="10329"/>
                    <a:pt x="19779" y="10428"/>
                    <a:pt x="19855" y="10385"/>
                  </a:cubicBezTo>
                  <a:cubicBezTo>
                    <a:pt x="19843" y="10315"/>
                    <a:pt x="19729" y="10287"/>
                    <a:pt x="19691" y="10301"/>
                  </a:cubicBezTo>
                  <a:close/>
                  <a:moveTo>
                    <a:pt x="19969" y="10442"/>
                  </a:moveTo>
                  <a:cubicBezTo>
                    <a:pt x="19994" y="10414"/>
                    <a:pt x="19956" y="10371"/>
                    <a:pt x="19931" y="10371"/>
                  </a:cubicBezTo>
                  <a:cubicBezTo>
                    <a:pt x="19931" y="10414"/>
                    <a:pt x="19918" y="10456"/>
                    <a:pt x="19969" y="10442"/>
                  </a:cubicBezTo>
                  <a:close/>
                  <a:moveTo>
                    <a:pt x="18758" y="10666"/>
                  </a:moveTo>
                  <a:cubicBezTo>
                    <a:pt x="18783" y="10568"/>
                    <a:pt x="18771" y="10498"/>
                    <a:pt x="18745" y="10414"/>
                  </a:cubicBezTo>
                  <a:cubicBezTo>
                    <a:pt x="18708" y="10414"/>
                    <a:pt x="18708" y="10414"/>
                    <a:pt x="18708" y="10414"/>
                  </a:cubicBezTo>
                  <a:cubicBezTo>
                    <a:pt x="18758" y="10484"/>
                    <a:pt x="18682" y="10610"/>
                    <a:pt x="18758" y="10666"/>
                  </a:cubicBezTo>
                  <a:close/>
                  <a:moveTo>
                    <a:pt x="19628" y="10442"/>
                  </a:moveTo>
                  <a:cubicBezTo>
                    <a:pt x="19527" y="10399"/>
                    <a:pt x="19527" y="10526"/>
                    <a:pt x="19565" y="10568"/>
                  </a:cubicBezTo>
                  <a:cubicBezTo>
                    <a:pt x="19590" y="10568"/>
                    <a:pt x="19603" y="10568"/>
                    <a:pt x="19628" y="10568"/>
                  </a:cubicBezTo>
                  <a:cubicBezTo>
                    <a:pt x="19653" y="10526"/>
                    <a:pt x="19641" y="10498"/>
                    <a:pt x="19628" y="10442"/>
                  </a:cubicBezTo>
                  <a:close/>
                  <a:moveTo>
                    <a:pt x="21103" y="10442"/>
                  </a:moveTo>
                  <a:cubicBezTo>
                    <a:pt x="21103" y="10484"/>
                    <a:pt x="21091" y="10526"/>
                    <a:pt x="21129" y="10526"/>
                  </a:cubicBezTo>
                  <a:cubicBezTo>
                    <a:pt x="21116" y="10498"/>
                    <a:pt x="21141" y="10442"/>
                    <a:pt x="21103" y="10442"/>
                  </a:cubicBezTo>
                  <a:close/>
                  <a:moveTo>
                    <a:pt x="12731" y="10568"/>
                  </a:moveTo>
                  <a:cubicBezTo>
                    <a:pt x="12731" y="10695"/>
                    <a:pt x="12844" y="10695"/>
                    <a:pt x="12945" y="10723"/>
                  </a:cubicBezTo>
                  <a:cubicBezTo>
                    <a:pt x="12920" y="10610"/>
                    <a:pt x="12819" y="10596"/>
                    <a:pt x="12731" y="10568"/>
                  </a:cubicBezTo>
                  <a:close/>
                  <a:moveTo>
                    <a:pt x="12970" y="10779"/>
                  </a:moveTo>
                  <a:cubicBezTo>
                    <a:pt x="12895" y="10934"/>
                    <a:pt x="13084" y="10990"/>
                    <a:pt x="13159" y="10905"/>
                  </a:cubicBezTo>
                  <a:cubicBezTo>
                    <a:pt x="13147" y="10807"/>
                    <a:pt x="13071" y="10779"/>
                    <a:pt x="12970" y="10779"/>
                  </a:cubicBezTo>
                  <a:close/>
                  <a:moveTo>
                    <a:pt x="19906" y="14826"/>
                  </a:moveTo>
                  <a:cubicBezTo>
                    <a:pt x="19906" y="14559"/>
                    <a:pt x="19843" y="14250"/>
                    <a:pt x="19754" y="14039"/>
                  </a:cubicBezTo>
                  <a:cubicBezTo>
                    <a:pt x="19590" y="13955"/>
                    <a:pt x="19628" y="13688"/>
                    <a:pt x="19578" y="13491"/>
                  </a:cubicBezTo>
                  <a:cubicBezTo>
                    <a:pt x="19691" y="13449"/>
                    <a:pt x="19653" y="13182"/>
                    <a:pt x="19603" y="13098"/>
                  </a:cubicBezTo>
                  <a:cubicBezTo>
                    <a:pt x="19578" y="13140"/>
                    <a:pt x="19540" y="13182"/>
                    <a:pt x="19515" y="13224"/>
                  </a:cubicBezTo>
                  <a:cubicBezTo>
                    <a:pt x="19489" y="13154"/>
                    <a:pt x="19565" y="13112"/>
                    <a:pt x="19578" y="13042"/>
                  </a:cubicBezTo>
                  <a:cubicBezTo>
                    <a:pt x="19540" y="12999"/>
                    <a:pt x="19477" y="12985"/>
                    <a:pt x="19464" y="12915"/>
                  </a:cubicBezTo>
                  <a:cubicBezTo>
                    <a:pt x="19527" y="12915"/>
                    <a:pt x="19489" y="12817"/>
                    <a:pt x="19515" y="12789"/>
                  </a:cubicBezTo>
                  <a:cubicBezTo>
                    <a:pt x="19502" y="12760"/>
                    <a:pt x="19464" y="12774"/>
                    <a:pt x="19464" y="12760"/>
                  </a:cubicBezTo>
                  <a:cubicBezTo>
                    <a:pt x="19489" y="12690"/>
                    <a:pt x="19477" y="12592"/>
                    <a:pt x="19414" y="12578"/>
                  </a:cubicBezTo>
                  <a:cubicBezTo>
                    <a:pt x="19439" y="12479"/>
                    <a:pt x="19389" y="12353"/>
                    <a:pt x="19351" y="12283"/>
                  </a:cubicBezTo>
                  <a:cubicBezTo>
                    <a:pt x="19288" y="12297"/>
                    <a:pt x="19326" y="12423"/>
                    <a:pt x="19225" y="12395"/>
                  </a:cubicBezTo>
                  <a:cubicBezTo>
                    <a:pt x="19187" y="12437"/>
                    <a:pt x="19199" y="12536"/>
                    <a:pt x="19174" y="12592"/>
                  </a:cubicBezTo>
                  <a:cubicBezTo>
                    <a:pt x="19187" y="12522"/>
                    <a:pt x="19162" y="12493"/>
                    <a:pt x="19162" y="12437"/>
                  </a:cubicBezTo>
                  <a:cubicBezTo>
                    <a:pt x="19099" y="12465"/>
                    <a:pt x="19061" y="12395"/>
                    <a:pt x="19035" y="12353"/>
                  </a:cubicBezTo>
                  <a:cubicBezTo>
                    <a:pt x="19061" y="12339"/>
                    <a:pt x="19099" y="12339"/>
                    <a:pt x="19111" y="12325"/>
                  </a:cubicBezTo>
                  <a:cubicBezTo>
                    <a:pt x="19149" y="12212"/>
                    <a:pt x="19111" y="12156"/>
                    <a:pt x="19073" y="12086"/>
                  </a:cubicBezTo>
                  <a:cubicBezTo>
                    <a:pt x="19174" y="11833"/>
                    <a:pt x="18909" y="11777"/>
                    <a:pt x="18846" y="11622"/>
                  </a:cubicBezTo>
                  <a:cubicBezTo>
                    <a:pt x="18884" y="11636"/>
                    <a:pt x="18909" y="11664"/>
                    <a:pt x="18972" y="11650"/>
                  </a:cubicBezTo>
                  <a:cubicBezTo>
                    <a:pt x="18972" y="11608"/>
                    <a:pt x="18972" y="11580"/>
                    <a:pt x="18960" y="11538"/>
                  </a:cubicBezTo>
                  <a:cubicBezTo>
                    <a:pt x="18909" y="11552"/>
                    <a:pt x="18897" y="11524"/>
                    <a:pt x="18859" y="11510"/>
                  </a:cubicBezTo>
                  <a:cubicBezTo>
                    <a:pt x="18834" y="11510"/>
                    <a:pt x="18846" y="11566"/>
                    <a:pt x="18809" y="11552"/>
                  </a:cubicBezTo>
                  <a:cubicBezTo>
                    <a:pt x="18682" y="11510"/>
                    <a:pt x="18594" y="11566"/>
                    <a:pt x="18493" y="11482"/>
                  </a:cubicBezTo>
                  <a:cubicBezTo>
                    <a:pt x="18443" y="11439"/>
                    <a:pt x="18430" y="11355"/>
                    <a:pt x="18355" y="11439"/>
                  </a:cubicBezTo>
                  <a:cubicBezTo>
                    <a:pt x="18342" y="11524"/>
                    <a:pt x="18392" y="11538"/>
                    <a:pt x="18380" y="11636"/>
                  </a:cubicBezTo>
                  <a:cubicBezTo>
                    <a:pt x="18392" y="11664"/>
                    <a:pt x="18455" y="11650"/>
                    <a:pt x="18455" y="11706"/>
                  </a:cubicBezTo>
                  <a:cubicBezTo>
                    <a:pt x="18405" y="11805"/>
                    <a:pt x="18481" y="11861"/>
                    <a:pt x="18455" y="12002"/>
                  </a:cubicBezTo>
                  <a:cubicBezTo>
                    <a:pt x="18329" y="12044"/>
                    <a:pt x="18266" y="12142"/>
                    <a:pt x="18077" y="12114"/>
                  </a:cubicBezTo>
                  <a:cubicBezTo>
                    <a:pt x="18039" y="12142"/>
                    <a:pt x="18014" y="12198"/>
                    <a:pt x="17951" y="12212"/>
                  </a:cubicBezTo>
                  <a:cubicBezTo>
                    <a:pt x="17850" y="12156"/>
                    <a:pt x="17863" y="12100"/>
                    <a:pt x="17850" y="11959"/>
                  </a:cubicBezTo>
                  <a:cubicBezTo>
                    <a:pt x="17812" y="11664"/>
                    <a:pt x="17875" y="11355"/>
                    <a:pt x="17825" y="11102"/>
                  </a:cubicBezTo>
                  <a:cubicBezTo>
                    <a:pt x="17825" y="11060"/>
                    <a:pt x="17850" y="11046"/>
                    <a:pt x="17863" y="11004"/>
                  </a:cubicBezTo>
                  <a:cubicBezTo>
                    <a:pt x="17825" y="10934"/>
                    <a:pt x="17775" y="10807"/>
                    <a:pt x="17686" y="10905"/>
                  </a:cubicBezTo>
                  <a:cubicBezTo>
                    <a:pt x="17674" y="11046"/>
                    <a:pt x="17573" y="11201"/>
                    <a:pt x="17548" y="11369"/>
                  </a:cubicBezTo>
                  <a:cubicBezTo>
                    <a:pt x="17510" y="11299"/>
                    <a:pt x="17472" y="11355"/>
                    <a:pt x="17396" y="11355"/>
                  </a:cubicBezTo>
                  <a:cubicBezTo>
                    <a:pt x="17333" y="11411"/>
                    <a:pt x="17371" y="11510"/>
                    <a:pt x="17346" y="11608"/>
                  </a:cubicBezTo>
                  <a:cubicBezTo>
                    <a:pt x="17333" y="11692"/>
                    <a:pt x="17245" y="11735"/>
                    <a:pt x="17232" y="11805"/>
                  </a:cubicBezTo>
                  <a:cubicBezTo>
                    <a:pt x="17195" y="11959"/>
                    <a:pt x="17232" y="12058"/>
                    <a:pt x="17119" y="12114"/>
                  </a:cubicBezTo>
                  <a:cubicBezTo>
                    <a:pt x="17031" y="12142"/>
                    <a:pt x="16980" y="12086"/>
                    <a:pt x="16892" y="12170"/>
                  </a:cubicBezTo>
                  <a:cubicBezTo>
                    <a:pt x="16892" y="12240"/>
                    <a:pt x="16867" y="12240"/>
                    <a:pt x="16892" y="12283"/>
                  </a:cubicBezTo>
                  <a:cubicBezTo>
                    <a:pt x="16867" y="12311"/>
                    <a:pt x="16829" y="12311"/>
                    <a:pt x="16804" y="12325"/>
                  </a:cubicBezTo>
                  <a:cubicBezTo>
                    <a:pt x="16791" y="12367"/>
                    <a:pt x="16791" y="12423"/>
                    <a:pt x="16791" y="12465"/>
                  </a:cubicBezTo>
                  <a:cubicBezTo>
                    <a:pt x="16753" y="12381"/>
                    <a:pt x="16690" y="12479"/>
                    <a:pt x="16640" y="12479"/>
                  </a:cubicBezTo>
                  <a:cubicBezTo>
                    <a:pt x="16627" y="12550"/>
                    <a:pt x="16665" y="12564"/>
                    <a:pt x="16678" y="12592"/>
                  </a:cubicBezTo>
                  <a:cubicBezTo>
                    <a:pt x="16602" y="12620"/>
                    <a:pt x="16602" y="12732"/>
                    <a:pt x="16501" y="12746"/>
                  </a:cubicBezTo>
                  <a:cubicBezTo>
                    <a:pt x="16488" y="12774"/>
                    <a:pt x="16476" y="12817"/>
                    <a:pt x="16463" y="12859"/>
                  </a:cubicBezTo>
                  <a:cubicBezTo>
                    <a:pt x="16425" y="12859"/>
                    <a:pt x="16413" y="12887"/>
                    <a:pt x="16388" y="12887"/>
                  </a:cubicBezTo>
                  <a:cubicBezTo>
                    <a:pt x="16324" y="12971"/>
                    <a:pt x="16362" y="13112"/>
                    <a:pt x="16350" y="13238"/>
                  </a:cubicBezTo>
                  <a:cubicBezTo>
                    <a:pt x="16337" y="13294"/>
                    <a:pt x="16287" y="13337"/>
                    <a:pt x="16287" y="13393"/>
                  </a:cubicBezTo>
                  <a:cubicBezTo>
                    <a:pt x="16274" y="13491"/>
                    <a:pt x="16324" y="13646"/>
                    <a:pt x="16337" y="13814"/>
                  </a:cubicBezTo>
                  <a:cubicBezTo>
                    <a:pt x="16337" y="13941"/>
                    <a:pt x="16324" y="14081"/>
                    <a:pt x="16362" y="14166"/>
                  </a:cubicBezTo>
                  <a:cubicBezTo>
                    <a:pt x="16375" y="14208"/>
                    <a:pt x="16413" y="14222"/>
                    <a:pt x="16425" y="14250"/>
                  </a:cubicBezTo>
                  <a:cubicBezTo>
                    <a:pt x="16388" y="14391"/>
                    <a:pt x="16476" y="14461"/>
                    <a:pt x="16476" y="14587"/>
                  </a:cubicBezTo>
                  <a:cubicBezTo>
                    <a:pt x="16476" y="14601"/>
                    <a:pt x="16451" y="14644"/>
                    <a:pt x="16451" y="14658"/>
                  </a:cubicBezTo>
                  <a:cubicBezTo>
                    <a:pt x="16438" y="14770"/>
                    <a:pt x="16488" y="14882"/>
                    <a:pt x="16488" y="14981"/>
                  </a:cubicBezTo>
                  <a:cubicBezTo>
                    <a:pt x="16488" y="15051"/>
                    <a:pt x="16438" y="15107"/>
                    <a:pt x="16451" y="15178"/>
                  </a:cubicBezTo>
                  <a:cubicBezTo>
                    <a:pt x="16463" y="15248"/>
                    <a:pt x="16551" y="15304"/>
                    <a:pt x="16614" y="15304"/>
                  </a:cubicBezTo>
                  <a:cubicBezTo>
                    <a:pt x="16602" y="15445"/>
                    <a:pt x="16665" y="15515"/>
                    <a:pt x="16678" y="15627"/>
                  </a:cubicBezTo>
                  <a:cubicBezTo>
                    <a:pt x="16778" y="15613"/>
                    <a:pt x="16791" y="15529"/>
                    <a:pt x="16867" y="15501"/>
                  </a:cubicBezTo>
                  <a:cubicBezTo>
                    <a:pt x="16854" y="15557"/>
                    <a:pt x="16867" y="15655"/>
                    <a:pt x="16917" y="15726"/>
                  </a:cubicBezTo>
                  <a:cubicBezTo>
                    <a:pt x="16993" y="15712"/>
                    <a:pt x="17043" y="15698"/>
                    <a:pt x="17081" y="15768"/>
                  </a:cubicBezTo>
                  <a:cubicBezTo>
                    <a:pt x="17144" y="15726"/>
                    <a:pt x="17245" y="15740"/>
                    <a:pt x="17295" y="15684"/>
                  </a:cubicBezTo>
                  <a:cubicBezTo>
                    <a:pt x="17321" y="15641"/>
                    <a:pt x="17295" y="15599"/>
                    <a:pt x="17295" y="15529"/>
                  </a:cubicBezTo>
                  <a:cubicBezTo>
                    <a:pt x="17333" y="15487"/>
                    <a:pt x="17396" y="15459"/>
                    <a:pt x="17409" y="15388"/>
                  </a:cubicBezTo>
                  <a:cubicBezTo>
                    <a:pt x="17434" y="15388"/>
                    <a:pt x="17459" y="15402"/>
                    <a:pt x="17497" y="15402"/>
                  </a:cubicBezTo>
                  <a:cubicBezTo>
                    <a:pt x="17522" y="15346"/>
                    <a:pt x="17472" y="15206"/>
                    <a:pt x="17573" y="15220"/>
                  </a:cubicBezTo>
                  <a:cubicBezTo>
                    <a:pt x="17535" y="15304"/>
                    <a:pt x="17535" y="15431"/>
                    <a:pt x="17623" y="15431"/>
                  </a:cubicBezTo>
                  <a:cubicBezTo>
                    <a:pt x="17598" y="15220"/>
                    <a:pt x="17661" y="15051"/>
                    <a:pt x="17623" y="14911"/>
                  </a:cubicBezTo>
                  <a:cubicBezTo>
                    <a:pt x="17737" y="15009"/>
                    <a:pt x="17648" y="15206"/>
                    <a:pt x="17724" y="15346"/>
                  </a:cubicBezTo>
                  <a:cubicBezTo>
                    <a:pt x="17712" y="15388"/>
                    <a:pt x="17661" y="15417"/>
                    <a:pt x="17686" y="15473"/>
                  </a:cubicBezTo>
                  <a:cubicBezTo>
                    <a:pt x="17749" y="15473"/>
                    <a:pt x="17762" y="15473"/>
                    <a:pt x="17800" y="15445"/>
                  </a:cubicBezTo>
                  <a:cubicBezTo>
                    <a:pt x="17737" y="15332"/>
                    <a:pt x="17875" y="15262"/>
                    <a:pt x="17938" y="15248"/>
                  </a:cubicBezTo>
                  <a:cubicBezTo>
                    <a:pt x="17951" y="15206"/>
                    <a:pt x="17938" y="15164"/>
                    <a:pt x="17964" y="15121"/>
                  </a:cubicBezTo>
                  <a:cubicBezTo>
                    <a:pt x="18065" y="15107"/>
                    <a:pt x="18128" y="15121"/>
                    <a:pt x="18216" y="15107"/>
                  </a:cubicBezTo>
                  <a:cubicBezTo>
                    <a:pt x="18329" y="15206"/>
                    <a:pt x="18405" y="15346"/>
                    <a:pt x="18443" y="15529"/>
                  </a:cubicBezTo>
                  <a:cubicBezTo>
                    <a:pt x="18544" y="15515"/>
                    <a:pt x="18519" y="15641"/>
                    <a:pt x="18544" y="15712"/>
                  </a:cubicBezTo>
                  <a:cubicBezTo>
                    <a:pt x="18569" y="15768"/>
                    <a:pt x="18619" y="15768"/>
                    <a:pt x="18619" y="15824"/>
                  </a:cubicBezTo>
                  <a:cubicBezTo>
                    <a:pt x="18632" y="15908"/>
                    <a:pt x="18544" y="16007"/>
                    <a:pt x="18569" y="16105"/>
                  </a:cubicBezTo>
                  <a:cubicBezTo>
                    <a:pt x="18645" y="16161"/>
                    <a:pt x="18682" y="16246"/>
                    <a:pt x="18708" y="16358"/>
                  </a:cubicBezTo>
                  <a:cubicBezTo>
                    <a:pt x="18708" y="16386"/>
                    <a:pt x="18771" y="16358"/>
                    <a:pt x="18771" y="16400"/>
                  </a:cubicBezTo>
                  <a:cubicBezTo>
                    <a:pt x="18758" y="16555"/>
                    <a:pt x="18745" y="16653"/>
                    <a:pt x="18783" y="16794"/>
                  </a:cubicBezTo>
                  <a:cubicBezTo>
                    <a:pt x="18821" y="16794"/>
                    <a:pt x="18872" y="16822"/>
                    <a:pt x="18960" y="16836"/>
                  </a:cubicBezTo>
                  <a:cubicBezTo>
                    <a:pt x="19010" y="16766"/>
                    <a:pt x="18998" y="16752"/>
                    <a:pt x="18985" y="16653"/>
                  </a:cubicBezTo>
                  <a:cubicBezTo>
                    <a:pt x="19061" y="16555"/>
                    <a:pt x="19061" y="16414"/>
                    <a:pt x="19136" y="16316"/>
                  </a:cubicBezTo>
                  <a:cubicBezTo>
                    <a:pt x="19174" y="16288"/>
                    <a:pt x="19225" y="16274"/>
                    <a:pt x="19262" y="16232"/>
                  </a:cubicBezTo>
                  <a:cubicBezTo>
                    <a:pt x="19275" y="16218"/>
                    <a:pt x="19262" y="16189"/>
                    <a:pt x="19275" y="16161"/>
                  </a:cubicBezTo>
                  <a:cubicBezTo>
                    <a:pt x="19288" y="16133"/>
                    <a:pt x="19338" y="16091"/>
                    <a:pt x="19376" y="16049"/>
                  </a:cubicBezTo>
                  <a:cubicBezTo>
                    <a:pt x="19439" y="15936"/>
                    <a:pt x="19414" y="15894"/>
                    <a:pt x="19515" y="15866"/>
                  </a:cubicBezTo>
                  <a:cubicBezTo>
                    <a:pt x="19540" y="15698"/>
                    <a:pt x="19716" y="15684"/>
                    <a:pt x="19704" y="15487"/>
                  </a:cubicBezTo>
                  <a:cubicBezTo>
                    <a:pt x="19679" y="15473"/>
                    <a:pt x="19653" y="15529"/>
                    <a:pt x="19653" y="15501"/>
                  </a:cubicBezTo>
                  <a:cubicBezTo>
                    <a:pt x="19716" y="15388"/>
                    <a:pt x="19830" y="15332"/>
                    <a:pt x="19817" y="15150"/>
                  </a:cubicBezTo>
                  <a:cubicBezTo>
                    <a:pt x="19906" y="15079"/>
                    <a:pt x="19931" y="14882"/>
                    <a:pt x="19931" y="14770"/>
                  </a:cubicBezTo>
                  <a:cubicBezTo>
                    <a:pt x="19906" y="14770"/>
                    <a:pt x="19931" y="14812"/>
                    <a:pt x="19906" y="14826"/>
                  </a:cubicBezTo>
                  <a:close/>
                  <a:moveTo>
                    <a:pt x="18985" y="10877"/>
                  </a:moveTo>
                  <a:cubicBezTo>
                    <a:pt x="18947" y="10962"/>
                    <a:pt x="19035" y="11018"/>
                    <a:pt x="19086" y="11060"/>
                  </a:cubicBezTo>
                  <a:cubicBezTo>
                    <a:pt x="19086" y="10962"/>
                    <a:pt x="19048" y="10905"/>
                    <a:pt x="18985" y="10877"/>
                  </a:cubicBezTo>
                  <a:close/>
                  <a:moveTo>
                    <a:pt x="21482" y="11060"/>
                  </a:moveTo>
                  <a:cubicBezTo>
                    <a:pt x="21469" y="11172"/>
                    <a:pt x="21444" y="11271"/>
                    <a:pt x="21406" y="11355"/>
                  </a:cubicBezTo>
                  <a:cubicBezTo>
                    <a:pt x="21368" y="11327"/>
                    <a:pt x="21381" y="11327"/>
                    <a:pt x="21356" y="11285"/>
                  </a:cubicBezTo>
                  <a:cubicBezTo>
                    <a:pt x="21368" y="11369"/>
                    <a:pt x="21330" y="11524"/>
                    <a:pt x="21280" y="11468"/>
                  </a:cubicBezTo>
                  <a:cubicBezTo>
                    <a:pt x="21293" y="11580"/>
                    <a:pt x="21267" y="11636"/>
                    <a:pt x="21267" y="11735"/>
                  </a:cubicBezTo>
                  <a:cubicBezTo>
                    <a:pt x="21242" y="11720"/>
                    <a:pt x="21242" y="11692"/>
                    <a:pt x="21217" y="11692"/>
                  </a:cubicBezTo>
                  <a:cubicBezTo>
                    <a:pt x="21204" y="11735"/>
                    <a:pt x="21217" y="11791"/>
                    <a:pt x="21192" y="11805"/>
                  </a:cubicBezTo>
                  <a:cubicBezTo>
                    <a:pt x="21166" y="11763"/>
                    <a:pt x="21192" y="11650"/>
                    <a:pt x="21154" y="11622"/>
                  </a:cubicBezTo>
                  <a:cubicBezTo>
                    <a:pt x="21116" y="11692"/>
                    <a:pt x="21066" y="11791"/>
                    <a:pt x="21091" y="11875"/>
                  </a:cubicBezTo>
                  <a:cubicBezTo>
                    <a:pt x="21116" y="11889"/>
                    <a:pt x="21129" y="11833"/>
                    <a:pt x="21141" y="11875"/>
                  </a:cubicBezTo>
                  <a:cubicBezTo>
                    <a:pt x="21078" y="12016"/>
                    <a:pt x="21103" y="12255"/>
                    <a:pt x="21040" y="12437"/>
                  </a:cubicBezTo>
                  <a:cubicBezTo>
                    <a:pt x="21028" y="12367"/>
                    <a:pt x="20952" y="12353"/>
                    <a:pt x="20914" y="12297"/>
                  </a:cubicBezTo>
                  <a:cubicBezTo>
                    <a:pt x="20902" y="12325"/>
                    <a:pt x="20889" y="12353"/>
                    <a:pt x="20864" y="12367"/>
                  </a:cubicBezTo>
                  <a:cubicBezTo>
                    <a:pt x="20839" y="12311"/>
                    <a:pt x="20801" y="12283"/>
                    <a:pt x="20763" y="12255"/>
                  </a:cubicBezTo>
                  <a:cubicBezTo>
                    <a:pt x="20763" y="12212"/>
                    <a:pt x="20776" y="12156"/>
                    <a:pt x="20750" y="12128"/>
                  </a:cubicBezTo>
                  <a:cubicBezTo>
                    <a:pt x="20687" y="12184"/>
                    <a:pt x="20675" y="12128"/>
                    <a:pt x="20612" y="12114"/>
                  </a:cubicBezTo>
                  <a:cubicBezTo>
                    <a:pt x="20586" y="12156"/>
                    <a:pt x="20624" y="12283"/>
                    <a:pt x="20561" y="12283"/>
                  </a:cubicBezTo>
                  <a:cubicBezTo>
                    <a:pt x="20561" y="12226"/>
                    <a:pt x="20561" y="12240"/>
                    <a:pt x="20561" y="12170"/>
                  </a:cubicBezTo>
                  <a:cubicBezTo>
                    <a:pt x="20511" y="12156"/>
                    <a:pt x="20498" y="12142"/>
                    <a:pt x="20460" y="12184"/>
                  </a:cubicBezTo>
                  <a:cubicBezTo>
                    <a:pt x="20460" y="12142"/>
                    <a:pt x="20435" y="12128"/>
                    <a:pt x="20410" y="12114"/>
                  </a:cubicBezTo>
                  <a:cubicBezTo>
                    <a:pt x="20397" y="12142"/>
                    <a:pt x="20385" y="12240"/>
                    <a:pt x="20410" y="12269"/>
                  </a:cubicBezTo>
                  <a:cubicBezTo>
                    <a:pt x="20448" y="12283"/>
                    <a:pt x="20435" y="12240"/>
                    <a:pt x="20460" y="12226"/>
                  </a:cubicBezTo>
                  <a:cubicBezTo>
                    <a:pt x="20486" y="12283"/>
                    <a:pt x="20435" y="12311"/>
                    <a:pt x="20435" y="12367"/>
                  </a:cubicBezTo>
                  <a:cubicBezTo>
                    <a:pt x="20435" y="12395"/>
                    <a:pt x="20473" y="12395"/>
                    <a:pt x="20473" y="12437"/>
                  </a:cubicBezTo>
                  <a:cubicBezTo>
                    <a:pt x="20511" y="12423"/>
                    <a:pt x="20523" y="12395"/>
                    <a:pt x="20574" y="12395"/>
                  </a:cubicBezTo>
                  <a:cubicBezTo>
                    <a:pt x="20612" y="12437"/>
                    <a:pt x="20637" y="12493"/>
                    <a:pt x="20700" y="12507"/>
                  </a:cubicBezTo>
                  <a:cubicBezTo>
                    <a:pt x="20750" y="12522"/>
                    <a:pt x="20738" y="12465"/>
                    <a:pt x="20776" y="12465"/>
                  </a:cubicBezTo>
                  <a:cubicBezTo>
                    <a:pt x="20813" y="12550"/>
                    <a:pt x="20876" y="12620"/>
                    <a:pt x="20952" y="12606"/>
                  </a:cubicBezTo>
                  <a:cubicBezTo>
                    <a:pt x="20965" y="12634"/>
                    <a:pt x="20965" y="12690"/>
                    <a:pt x="20990" y="12704"/>
                  </a:cubicBezTo>
                  <a:cubicBezTo>
                    <a:pt x="20990" y="12662"/>
                    <a:pt x="21003" y="12634"/>
                    <a:pt x="21015" y="12620"/>
                  </a:cubicBezTo>
                  <a:cubicBezTo>
                    <a:pt x="21015" y="12648"/>
                    <a:pt x="21028" y="12662"/>
                    <a:pt x="21040" y="12676"/>
                  </a:cubicBezTo>
                  <a:cubicBezTo>
                    <a:pt x="21053" y="12634"/>
                    <a:pt x="21015" y="12479"/>
                    <a:pt x="21066" y="12451"/>
                  </a:cubicBezTo>
                  <a:cubicBezTo>
                    <a:pt x="21066" y="12507"/>
                    <a:pt x="21103" y="12522"/>
                    <a:pt x="21116" y="12564"/>
                  </a:cubicBezTo>
                  <a:cubicBezTo>
                    <a:pt x="21129" y="12493"/>
                    <a:pt x="21192" y="12465"/>
                    <a:pt x="21230" y="12423"/>
                  </a:cubicBezTo>
                  <a:cubicBezTo>
                    <a:pt x="21305" y="12283"/>
                    <a:pt x="21318" y="12114"/>
                    <a:pt x="21368" y="11945"/>
                  </a:cubicBezTo>
                  <a:cubicBezTo>
                    <a:pt x="21444" y="11678"/>
                    <a:pt x="21570" y="11341"/>
                    <a:pt x="21482" y="11060"/>
                  </a:cubicBezTo>
                  <a:close/>
                  <a:moveTo>
                    <a:pt x="21179" y="11847"/>
                  </a:moveTo>
                  <a:cubicBezTo>
                    <a:pt x="21154" y="11847"/>
                    <a:pt x="21129" y="11805"/>
                    <a:pt x="21154" y="11791"/>
                  </a:cubicBezTo>
                  <a:cubicBezTo>
                    <a:pt x="21179" y="11791"/>
                    <a:pt x="21179" y="11819"/>
                    <a:pt x="21179" y="11847"/>
                  </a:cubicBezTo>
                  <a:close/>
                  <a:moveTo>
                    <a:pt x="19515" y="11299"/>
                  </a:moveTo>
                  <a:cubicBezTo>
                    <a:pt x="19552" y="11313"/>
                    <a:pt x="19565" y="11355"/>
                    <a:pt x="19603" y="11383"/>
                  </a:cubicBezTo>
                  <a:cubicBezTo>
                    <a:pt x="19603" y="11341"/>
                    <a:pt x="19603" y="11299"/>
                    <a:pt x="19590" y="11285"/>
                  </a:cubicBezTo>
                  <a:cubicBezTo>
                    <a:pt x="19565" y="11299"/>
                    <a:pt x="19515" y="11271"/>
                    <a:pt x="19515" y="11299"/>
                  </a:cubicBezTo>
                  <a:close/>
                  <a:moveTo>
                    <a:pt x="19704" y="11931"/>
                  </a:moveTo>
                  <a:cubicBezTo>
                    <a:pt x="19767" y="11664"/>
                    <a:pt x="19565" y="11453"/>
                    <a:pt x="19426" y="11313"/>
                  </a:cubicBezTo>
                  <a:cubicBezTo>
                    <a:pt x="19414" y="11397"/>
                    <a:pt x="19477" y="11496"/>
                    <a:pt x="19489" y="11580"/>
                  </a:cubicBezTo>
                  <a:cubicBezTo>
                    <a:pt x="19641" y="11622"/>
                    <a:pt x="19590" y="11861"/>
                    <a:pt x="19704" y="11931"/>
                  </a:cubicBezTo>
                  <a:close/>
                  <a:moveTo>
                    <a:pt x="20095" y="11453"/>
                  </a:moveTo>
                  <a:cubicBezTo>
                    <a:pt x="20095" y="11411"/>
                    <a:pt x="20107" y="11341"/>
                    <a:pt x="20069" y="11341"/>
                  </a:cubicBezTo>
                  <a:cubicBezTo>
                    <a:pt x="20082" y="11369"/>
                    <a:pt x="20044" y="11453"/>
                    <a:pt x="20095" y="11453"/>
                  </a:cubicBezTo>
                  <a:close/>
                  <a:moveTo>
                    <a:pt x="21230" y="11482"/>
                  </a:moveTo>
                  <a:cubicBezTo>
                    <a:pt x="21242" y="11453"/>
                    <a:pt x="21267" y="11397"/>
                    <a:pt x="21217" y="11397"/>
                  </a:cubicBezTo>
                  <a:cubicBezTo>
                    <a:pt x="21230" y="11425"/>
                    <a:pt x="21204" y="11482"/>
                    <a:pt x="21230" y="11482"/>
                  </a:cubicBezTo>
                  <a:close/>
                  <a:moveTo>
                    <a:pt x="19943" y="11735"/>
                  </a:moveTo>
                  <a:cubicBezTo>
                    <a:pt x="19918" y="11692"/>
                    <a:pt x="19918" y="11650"/>
                    <a:pt x="19855" y="11664"/>
                  </a:cubicBezTo>
                  <a:cubicBezTo>
                    <a:pt x="19855" y="11608"/>
                    <a:pt x="19830" y="11566"/>
                    <a:pt x="19792" y="11538"/>
                  </a:cubicBezTo>
                  <a:cubicBezTo>
                    <a:pt x="19779" y="11763"/>
                    <a:pt x="19969" y="11749"/>
                    <a:pt x="20006" y="11917"/>
                  </a:cubicBezTo>
                  <a:cubicBezTo>
                    <a:pt x="20057" y="11931"/>
                    <a:pt x="20044" y="11931"/>
                    <a:pt x="20095" y="11931"/>
                  </a:cubicBezTo>
                  <a:cubicBezTo>
                    <a:pt x="20057" y="11861"/>
                    <a:pt x="20032" y="11777"/>
                    <a:pt x="19994" y="11706"/>
                  </a:cubicBezTo>
                  <a:cubicBezTo>
                    <a:pt x="19956" y="11692"/>
                    <a:pt x="19969" y="11720"/>
                    <a:pt x="19943" y="11735"/>
                  </a:cubicBezTo>
                  <a:close/>
                  <a:moveTo>
                    <a:pt x="14975" y="11566"/>
                  </a:moveTo>
                  <a:cubicBezTo>
                    <a:pt x="14824" y="11608"/>
                    <a:pt x="14736" y="11735"/>
                    <a:pt x="14622" y="11819"/>
                  </a:cubicBezTo>
                  <a:cubicBezTo>
                    <a:pt x="14799" y="11847"/>
                    <a:pt x="14925" y="11720"/>
                    <a:pt x="14975" y="11566"/>
                  </a:cubicBezTo>
                  <a:close/>
                  <a:moveTo>
                    <a:pt x="19048" y="11749"/>
                  </a:moveTo>
                  <a:cubicBezTo>
                    <a:pt x="19073" y="11706"/>
                    <a:pt x="19035" y="11636"/>
                    <a:pt x="19010" y="11622"/>
                  </a:cubicBezTo>
                  <a:cubicBezTo>
                    <a:pt x="18985" y="11650"/>
                    <a:pt x="18998" y="11735"/>
                    <a:pt x="19048" y="11749"/>
                  </a:cubicBezTo>
                  <a:close/>
                  <a:moveTo>
                    <a:pt x="21015" y="11678"/>
                  </a:moveTo>
                  <a:cubicBezTo>
                    <a:pt x="20990" y="11720"/>
                    <a:pt x="20965" y="11819"/>
                    <a:pt x="21040" y="11819"/>
                  </a:cubicBezTo>
                  <a:cubicBezTo>
                    <a:pt x="21053" y="11791"/>
                    <a:pt x="21078" y="11664"/>
                    <a:pt x="21015" y="11678"/>
                  </a:cubicBezTo>
                  <a:close/>
                  <a:moveTo>
                    <a:pt x="21457" y="11749"/>
                  </a:moveTo>
                  <a:cubicBezTo>
                    <a:pt x="21469" y="11805"/>
                    <a:pt x="21419" y="11861"/>
                    <a:pt x="21457" y="11903"/>
                  </a:cubicBezTo>
                  <a:cubicBezTo>
                    <a:pt x="21444" y="11847"/>
                    <a:pt x="21507" y="11763"/>
                    <a:pt x="21457" y="11749"/>
                  </a:cubicBezTo>
                  <a:close/>
                  <a:moveTo>
                    <a:pt x="20233" y="11889"/>
                  </a:moveTo>
                  <a:cubicBezTo>
                    <a:pt x="20196" y="11875"/>
                    <a:pt x="20183" y="11847"/>
                    <a:pt x="20145" y="11833"/>
                  </a:cubicBezTo>
                  <a:cubicBezTo>
                    <a:pt x="20133" y="11875"/>
                    <a:pt x="20120" y="11959"/>
                    <a:pt x="20145" y="11988"/>
                  </a:cubicBezTo>
                  <a:cubicBezTo>
                    <a:pt x="20196" y="11988"/>
                    <a:pt x="20221" y="11945"/>
                    <a:pt x="20233" y="11889"/>
                  </a:cubicBezTo>
                  <a:close/>
                  <a:moveTo>
                    <a:pt x="20536" y="11917"/>
                  </a:moveTo>
                  <a:cubicBezTo>
                    <a:pt x="20549" y="11988"/>
                    <a:pt x="20549" y="12058"/>
                    <a:pt x="20599" y="12100"/>
                  </a:cubicBezTo>
                  <a:cubicBezTo>
                    <a:pt x="20624" y="12030"/>
                    <a:pt x="20586" y="11931"/>
                    <a:pt x="20536" y="11917"/>
                  </a:cubicBezTo>
                  <a:close/>
                  <a:moveTo>
                    <a:pt x="20019" y="12002"/>
                  </a:moveTo>
                  <a:cubicBezTo>
                    <a:pt x="19994" y="12030"/>
                    <a:pt x="19956" y="12058"/>
                    <a:pt x="19956" y="12114"/>
                  </a:cubicBezTo>
                  <a:cubicBezTo>
                    <a:pt x="19969" y="12128"/>
                    <a:pt x="19981" y="12156"/>
                    <a:pt x="20006" y="12156"/>
                  </a:cubicBezTo>
                  <a:cubicBezTo>
                    <a:pt x="20032" y="12086"/>
                    <a:pt x="20044" y="12142"/>
                    <a:pt x="20082" y="12156"/>
                  </a:cubicBezTo>
                  <a:cubicBezTo>
                    <a:pt x="20107" y="12156"/>
                    <a:pt x="20120" y="12128"/>
                    <a:pt x="20120" y="12100"/>
                  </a:cubicBezTo>
                  <a:cubicBezTo>
                    <a:pt x="20095" y="12058"/>
                    <a:pt x="20057" y="12030"/>
                    <a:pt x="20019" y="12002"/>
                  </a:cubicBezTo>
                  <a:close/>
                  <a:moveTo>
                    <a:pt x="20196" y="12002"/>
                  </a:moveTo>
                  <a:cubicBezTo>
                    <a:pt x="20145" y="12086"/>
                    <a:pt x="20221" y="12142"/>
                    <a:pt x="20259" y="12184"/>
                  </a:cubicBezTo>
                  <a:cubicBezTo>
                    <a:pt x="20271" y="12128"/>
                    <a:pt x="20296" y="12184"/>
                    <a:pt x="20322" y="12184"/>
                  </a:cubicBezTo>
                  <a:cubicBezTo>
                    <a:pt x="20322" y="12128"/>
                    <a:pt x="20309" y="12072"/>
                    <a:pt x="20296" y="12030"/>
                  </a:cubicBezTo>
                  <a:cubicBezTo>
                    <a:pt x="20246" y="12044"/>
                    <a:pt x="20246" y="12016"/>
                    <a:pt x="20196" y="12002"/>
                  </a:cubicBezTo>
                  <a:close/>
                  <a:moveTo>
                    <a:pt x="20347" y="12058"/>
                  </a:moveTo>
                  <a:cubicBezTo>
                    <a:pt x="20334" y="12086"/>
                    <a:pt x="20347" y="12128"/>
                    <a:pt x="20385" y="12128"/>
                  </a:cubicBezTo>
                  <a:cubicBezTo>
                    <a:pt x="20410" y="12114"/>
                    <a:pt x="20397" y="12044"/>
                    <a:pt x="20347" y="12058"/>
                  </a:cubicBezTo>
                  <a:close/>
                  <a:moveTo>
                    <a:pt x="21318" y="12325"/>
                  </a:moveTo>
                  <a:cubicBezTo>
                    <a:pt x="21330" y="12367"/>
                    <a:pt x="21305" y="12353"/>
                    <a:pt x="21305" y="12395"/>
                  </a:cubicBezTo>
                  <a:cubicBezTo>
                    <a:pt x="21343" y="12409"/>
                    <a:pt x="21368" y="12311"/>
                    <a:pt x="21318" y="12325"/>
                  </a:cubicBezTo>
                  <a:close/>
                  <a:moveTo>
                    <a:pt x="14105" y="14292"/>
                  </a:moveTo>
                  <a:cubicBezTo>
                    <a:pt x="14055" y="14096"/>
                    <a:pt x="14181" y="13941"/>
                    <a:pt x="14244" y="13758"/>
                  </a:cubicBezTo>
                  <a:cubicBezTo>
                    <a:pt x="14219" y="13744"/>
                    <a:pt x="14219" y="13730"/>
                    <a:pt x="14206" y="13730"/>
                  </a:cubicBezTo>
                  <a:cubicBezTo>
                    <a:pt x="14156" y="13828"/>
                    <a:pt x="13941" y="13828"/>
                    <a:pt x="14042" y="14025"/>
                  </a:cubicBezTo>
                  <a:cubicBezTo>
                    <a:pt x="14017" y="14039"/>
                    <a:pt x="14004" y="14081"/>
                    <a:pt x="13979" y="14096"/>
                  </a:cubicBezTo>
                  <a:cubicBezTo>
                    <a:pt x="13979" y="14039"/>
                    <a:pt x="14004" y="13969"/>
                    <a:pt x="13941" y="13983"/>
                  </a:cubicBezTo>
                  <a:cubicBezTo>
                    <a:pt x="13891" y="14025"/>
                    <a:pt x="13979" y="14194"/>
                    <a:pt x="13903" y="14222"/>
                  </a:cubicBezTo>
                  <a:cubicBezTo>
                    <a:pt x="13828" y="14222"/>
                    <a:pt x="13777" y="14138"/>
                    <a:pt x="13702" y="14152"/>
                  </a:cubicBezTo>
                  <a:cubicBezTo>
                    <a:pt x="13702" y="14180"/>
                    <a:pt x="13702" y="14194"/>
                    <a:pt x="13689" y="14194"/>
                  </a:cubicBezTo>
                  <a:cubicBezTo>
                    <a:pt x="13702" y="14264"/>
                    <a:pt x="13790" y="14250"/>
                    <a:pt x="13765" y="14348"/>
                  </a:cubicBezTo>
                  <a:cubicBezTo>
                    <a:pt x="13853" y="14334"/>
                    <a:pt x="13803" y="14419"/>
                    <a:pt x="13828" y="14461"/>
                  </a:cubicBezTo>
                  <a:cubicBezTo>
                    <a:pt x="13878" y="14447"/>
                    <a:pt x="13929" y="14447"/>
                    <a:pt x="13941" y="14489"/>
                  </a:cubicBezTo>
                  <a:cubicBezTo>
                    <a:pt x="13954" y="14531"/>
                    <a:pt x="13929" y="14531"/>
                    <a:pt x="13941" y="14559"/>
                  </a:cubicBezTo>
                  <a:cubicBezTo>
                    <a:pt x="13954" y="14630"/>
                    <a:pt x="14030" y="14658"/>
                    <a:pt x="14080" y="14742"/>
                  </a:cubicBezTo>
                  <a:cubicBezTo>
                    <a:pt x="14118" y="14812"/>
                    <a:pt x="14130" y="14953"/>
                    <a:pt x="14244" y="14911"/>
                  </a:cubicBezTo>
                  <a:cubicBezTo>
                    <a:pt x="14269" y="14798"/>
                    <a:pt x="14168" y="14826"/>
                    <a:pt x="14168" y="14756"/>
                  </a:cubicBezTo>
                  <a:cubicBezTo>
                    <a:pt x="14168" y="14714"/>
                    <a:pt x="14168" y="14672"/>
                    <a:pt x="14206" y="14658"/>
                  </a:cubicBezTo>
                  <a:cubicBezTo>
                    <a:pt x="14282" y="14658"/>
                    <a:pt x="14282" y="14658"/>
                    <a:pt x="14282" y="14658"/>
                  </a:cubicBezTo>
                  <a:cubicBezTo>
                    <a:pt x="14307" y="14630"/>
                    <a:pt x="14320" y="14587"/>
                    <a:pt x="14320" y="14545"/>
                  </a:cubicBezTo>
                  <a:cubicBezTo>
                    <a:pt x="14244" y="14475"/>
                    <a:pt x="14181" y="14377"/>
                    <a:pt x="14105" y="14292"/>
                  </a:cubicBezTo>
                  <a:close/>
                  <a:moveTo>
                    <a:pt x="15026" y="15655"/>
                  </a:moveTo>
                  <a:cubicBezTo>
                    <a:pt x="14963" y="15543"/>
                    <a:pt x="14849" y="15473"/>
                    <a:pt x="14786" y="15374"/>
                  </a:cubicBezTo>
                  <a:cubicBezTo>
                    <a:pt x="14774" y="15346"/>
                    <a:pt x="14774" y="15318"/>
                    <a:pt x="14748" y="15276"/>
                  </a:cubicBezTo>
                  <a:cubicBezTo>
                    <a:pt x="14710" y="15220"/>
                    <a:pt x="14647" y="15206"/>
                    <a:pt x="14635" y="15164"/>
                  </a:cubicBezTo>
                  <a:cubicBezTo>
                    <a:pt x="14597" y="15023"/>
                    <a:pt x="14534" y="14925"/>
                    <a:pt x="14458" y="14826"/>
                  </a:cubicBezTo>
                  <a:cubicBezTo>
                    <a:pt x="14433" y="14854"/>
                    <a:pt x="14408" y="14868"/>
                    <a:pt x="14383" y="14897"/>
                  </a:cubicBezTo>
                  <a:cubicBezTo>
                    <a:pt x="14370" y="14882"/>
                    <a:pt x="14383" y="14854"/>
                    <a:pt x="14345" y="14854"/>
                  </a:cubicBezTo>
                  <a:cubicBezTo>
                    <a:pt x="14257" y="15079"/>
                    <a:pt x="14572" y="15192"/>
                    <a:pt x="14496" y="15402"/>
                  </a:cubicBezTo>
                  <a:cubicBezTo>
                    <a:pt x="14534" y="15417"/>
                    <a:pt x="14547" y="15417"/>
                    <a:pt x="14584" y="15417"/>
                  </a:cubicBezTo>
                  <a:cubicBezTo>
                    <a:pt x="14597" y="15501"/>
                    <a:pt x="14673" y="15543"/>
                    <a:pt x="14685" y="15613"/>
                  </a:cubicBezTo>
                  <a:cubicBezTo>
                    <a:pt x="14685" y="15627"/>
                    <a:pt x="14660" y="15641"/>
                    <a:pt x="14673" y="15655"/>
                  </a:cubicBezTo>
                  <a:cubicBezTo>
                    <a:pt x="14698" y="15698"/>
                    <a:pt x="14761" y="15726"/>
                    <a:pt x="14723" y="15810"/>
                  </a:cubicBezTo>
                  <a:cubicBezTo>
                    <a:pt x="14761" y="15838"/>
                    <a:pt x="14799" y="15880"/>
                    <a:pt x="14811" y="15951"/>
                  </a:cubicBezTo>
                  <a:cubicBezTo>
                    <a:pt x="14912" y="15993"/>
                    <a:pt x="15013" y="15951"/>
                    <a:pt x="15114" y="16007"/>
                  </a:cubicBezTo>
                  <a:cubicBezTo>
                    <a:pt x="15127" y="15965"/>
                    <a:pt x="15152" y="15951"/>
                    <a:pt x="15164" y="15922"/>
                  </a:cubicBezTo>
                  <a:cubicBezTo>
                    <a:pt x="15076" y="15866"/>
                    <a:pt x="15076" y="15754"/>
                    <a:pt x="15026" y="15655"/>
                  </a:cubicBezTo>
                  <a:close/>
                  <a:moveTo>
                    <a:pt x="13500" y="15178"/>
                  </a:moveTo>
                  <a:cubicBezTo>
                    <a:pt x="13550" y="15192"/>
                    <a:pt x="13563" y="15150"/>
                    <a:pt x="13576" y="15093"/>
                  </a:cubicBezTo>
                  <a:cubicBezTo>
                    <a:pt x="13550" y="15079"/>
                    <a:pt x="13538" y="15065"/>
                    <a:pt x="13513" y="15065"/>
                  </a:cubicBezTo>
                  <a:cubicBezTo>
                    <a:pt x="13500" y="15093"/>
                    <a:pt x="13475" y="15150"/>
                    <a:pt x="13500" y="15178"/>
                  </a:cubicBezTo>
                  <a:close/>
                  <a:moveTo>
                    <a:pt x="17611" y="15613"/>
                  </a:moveTo>
                  <a:cubicBezTo>
                    <a:pt x="17636" y="15613"/>
                    <a:pt x="17636" y="15599"/>
                    <a:pt x="17648" y="15599"/>
                  </a:cubicBezTo>
                  <a:cubicBezTo>
                    <a:pt x="17648" y="15585"/>
                    <a:pt x="17648" y="15557"/>
                    <a:pt x="17648" y="15529"/>
                  </a:cubicBezTo>
                  <a:cubicBezTo>
                    <a:pt x="17636" y="15501"/>
                    <a:pt x="17573" y="15515"/>
                    <a:pt x="17548" y="15501"/>
                  </a:cubicBezTo>
                  <a:cubicBezTo>
                    <a:pt x="17560" y="15543"/>
                    <a:pt x="17573" y="15599"/>
                    <a:pt x="17611" y="15613"/>
                  </a:cubicBezTo>
                  <a:close/>
                  <a:moveTo>
                    <a:pt x="16627" y="15796"/>
                  </a:moveTo>
                  <a:cubicBezTo>
                    <a:pt x="16665" y="15796"/>
                    <a:pt x="16665" y="15754"/>
                    <a:pt x="16665" y="15712"/>
                  </a:cubicBezTo>
                  <a:cubicBezTo>
                    <a:pt x="16627" y="15712"/>
                    <a:pt x="16602" y="15740"/>
                    <a:pt x="16602" y="15782"/>
                  </a:cubicBezTo>
                  <a:cubicBezTo>
                    <a:pt x="16602" y="15782"/>
                    <a:pt x="16627" y="15782"/>
                    <a:pt x="16627" y="15796"/>
                  </a:cubicBezTo>
                  <a:close/>
                  <a:moveTo>
                    <a:pt x="16589" y="15796"/>
                  </a:moveTo>
                  <a:cubicBezTo>
                    <a:pt x="16551" y="15782"/>
                    <a:pt x="16551" y="15810"/>
                    <a:pt x="16551" y="15838"/>
                  </a:cubicBezTo>
                  <a:cubicBezTo>
                    <a:pt x="16577" y="15852"/>
                    <a:pt x="16589" y="15824"/>
                    <a:pt x="16589" y="15796"/>
                  </a:cubicBezTo>
                  <a:close/>
                  <a:moveTo>
                    <a:pt x="16930" y="15810"/>
                  </a:moveTo>
                  <a:cubicBezTo>
                    <a:pt x="16930" y="15908"/>
                    <a:pt x="16930" y="15908"/>
                    <a:pt x="16930" y="15908"/>
                  </a:cubicBezTo>
                  <a:cubicBezTo>
                    <a:pt x="16980" y="15922"/>
                    <a:pt x="16980" y="15782"/>
                    <a:pt x="16930" y="15810"/>
                  </a:cubicBezTo>
                  <a:close/>
                  <a:moveTo>
                    <a:pt x="16879" y="15979"/>
                  </a:moveTo>
                  <a:cubicBezTo>
                    <a:pt x="16766" y="16007"/>
                    <a:pt x="16627" y="15979"/>
                    <a:pt x="16589" y="15866"/>
                  </a:cubicBezTo>
                  <a:cubicBezTo>
                    <a:pt x="16514" y="16049"/>
                    <a:pt x="16551" y="16175"/>
                    <a:pt x="16501" y="16344"/>
                  </a:cubicBezTo>
                  <a:cubicBezTo>
                    <a:pt x="16577" y="16316"/>
                    <a:pt x="16564" y="16414"/>
                    <a:pt x="16652" y="16442"/>
                  </a:cubicBezTo>
                  <a:cubicBezTo>
                    <a:pt x="16678" y="16358"/>
                    <a:pt x="16766" y="16330"/>
                    <a:pt x="16791" y="16232"/>
                  </a:cubicBezTo>
                  <a:cubicBezTo>
                    <a:pt x="16778" y="16218"/>
                    <a:pt x="16753" y="16232"/>
                    <a:pt x="16753" y="16189"/>
                  </a:cubicBezTo>
                  <a:cubicBezTo>
                    <a:pt x="16804" y="16133"/>
                    <a:pt x="16841" y="16063"/>
                    <a:pt x="16879" y="15979"/>
                  </a:cubicBezTo>
                  <a:close/>
                  <a:moveTo>
                    <a:pt x="15051" y="16063"/>
                  </a:moveTo>
                  <a:cubicBezTo>
                    <a:pt x="15000" y="16063"/>
                    <a:pt x="15000" y="16063"/>
                    <a:pt x="15000" y="16063"/>
                  </a:cubicBezTo>
                  <a:cubicBezTo>
                    <a:pt x="14988" y="16105"/>
                    <a:pt x="14988" y="16175"/>
                    <a:pt x="15038" y="16175"/>
                  </a:cubicBezTo>
                  <a:cubicBezTo>
                    <a:pt x="15026" y="16133"/>
                    <a:pt x="15064" y="16119"/>
                    <a:pt x="15051" y="16063"/>
                  </a:cubicBezTo>
                  <a:close/>
                  <a:moveTo>
                    <a:pt x="3551" y="18115"/>
                  </a:moveTo>
                  <a:cubicBezTo>
                    <a:pt x="3513" y="18002"/>
                    <a:pt x="3450" y="17918"/>
                    <a:pt x="3375" y="17862"/>
                  </a:cubicBezTo>
                  <a:cubicBezTo>
                    <a:pt x="3400" y="17974"/>
                    <a:pt x="3475" y="18045"/>
                    <a:pt x="3551" y="18115"/>
                  </a:cubicBezTo>
                  <a:close/>
                  <a:moveTo>
                    <a:pt x="3576" y="18171"/>
                  </a:moveTo>
                  <a:cubicBezTo>
                    <a:pt x="3576" y="18199"/>
                    <a:pt x="3589" y="18213"/>
                    <a:pt x="3627" y="18213"/>
                  </a:cubicBezTo>
                  <a:cubicBezTo>
                    <a:pt x="3627" y="18171"/>
                    <a:pt x="3602" y="18171"/>
                    <a:pt x="3576" y="18171"/>
                  </a:cubicBezTo>
                  <a:close/>
                  <a:moveTo>
                    <a:pt x="4383" y="19084"/>
                  </a:moveTo>
                  <a:cubicBezTo>
                    <a:pt x="4371" y="19042"/>
                    <a:pt x="4345" y="19000"/>
                    <a:pt x="4295" y="18986"/>
                  </a:cubicBezTo>
                  <a:cubicBezTo>
                    <a:pt x="4308" y="19042"/>
                    <a:pt x="4358" y="19056"/>
                    <a:pt x="4383" y="19084"/>
                  </a:cubicBezTo>
                  <a:close/>
                  <a:moveTo>
                    <a:pt x="4497" y="19239"/>
                  </a:moveTo>
                  <a:cubicBezTo>
                    <a:pt x="4509" y="19267"/>
                    <a:pt x="4522" y="19295"/>
                    <a:pt x="4560" y="19309"/>
                  </a:cubicBezTo>
                  <a:cubicBezTo>
                    <a:pt x="4547" y="19281"/>
                    <a:pt x="4522" y="19211"/>
                    <a:pt x="4497" y="19239"/>
                  </a:cubicBezTo>
                  <a:close/>
                  <a:moveTo>
                    <a:pt x="4623" y="19436"/>
                  </a:moveTo>
                  <a:cubicBezTo>
                    <a:pt x="4673" y="19422"/>
                    <a:pt x="4623" y="19520"/>
                    <a:pt x="4673" y="19506"/>
                  </a:cubicBezTo>
                  <a:cubicBezTo>
                    <a:pt x="4686" y="19450"/>
                    <a:pt x="4648" y="19394"/>
                    <a:pt x="4623" y="19436"/>
                  </a:cubicBezTo>
                  <a:close/>
                  <a:moveTo>
                    <a:pt x="4560" y="20124"/>
                  </a:moveTo>
                  <a:cubicBezTo>
                    <a:pt x="4522" y="20110"/>
                    <a:pt x="4497" y="20082"/>
                    <a:pt x="4459" y="20068"/>
                  </a:cubicBezTo>
                  <a:cubicBezTo>
                    <a:pt x="4484" y="20138"/>
                    <a:pt x="4459" y="20181"/>
                    <a:pt x="4509" y="20223"/>
                  </a:cubicBezTo>
                  <a:cubicBezTo>
                    <a:pt x="4547" y="20237"/>
                    <a:pt x="4572" y="20237"/>
                    <a:pt x="4585" y="20209"/>
                  </a:cubicBezTo>
                  <a:cubicBezTo>
                    <a:pt x="4547" y="20181"/>
                    <a:pt x="4535" y="20167"/>
                    <a:pt x="4560" y="20124"/>
                  </a:cubicBezTo>
                  <a:close/>
                  <a:moveTo>
                    <a:pt x="9200" y="942"/>
                  </a:moveTo>
                  <a:cubicBezTo>
                    <a:pt x="9024" y="899"/>
                    <a:pt x="8834" y="829"/>
                    <a:pt x="8658" y="815"/>
                  </a:cubicBezTo>
                  <a:cubicBezTo>
                    <a:pt x="8570" y="759"/>
                    <a:pt x="8481" y="759"/>
                    <a:pt x="8393" y="675"/>
                  </a:cubicBezTo>
                  <a:cubicBezTo>
                    <a:pt x="8544" y="717"/>
                    <a:pt x="8595" y="646"/>
                    <a:pt x="8746" y="661"/>
                  </a:cubicBezTo>
                  <a:cubicBezTo>
                    <a:pt x="8759" y="590"/>
                    <a:pt x="8683" y="618"/>
                    <a:pt x="8683" y="576"/>
                  </a:cubicBezTo>
                  <a:cubicBezTo>
                    <a:pt x="8721" y="576"/>
                    <a:pt x="8759" y="590"/>
                    <a:pt x="8809" y="590"/>
                  </a:cubicBezTo>
                  <a:cubicBezTo>
                    <a:pt x="8822" y="562"/>
                    <a:pt x="8834" y="548"/>
                    <a:pt x="8847" y="520"/>
                  </a:cubicBezTo>
                  <a:cubicBezTo>
                    <a:pt x="8822" y="478"/>
                    <a:pt x="8771" y="548"/>
                    <a:pt x="8759" y="506"/>
                  </a:cubicBezTo>
                  <a:cubicBezTo>
                    <a:pt x="8797" y="492"/>
                    <a:pt x="8822" y="492"/>
                    <a:pt x="8834" y="450"/>
                  </a:cubicBezTo>
                  <a:cubicBezTo>
                    <a:pt x="8708" y="393"/>
                    <a:pt x="8544" y="337"/>
                    <a:pt x="8355" y="351"/>
                  </a:cubicBezTo>
                  <a:cubicBezTo>
                    <a:pt x="8343" y="309"/>
                    <a:pt x="8355" y="309"/>
                    <a:pt x="8305" y="295"/>
                  </a:cubicBezTo>
                  <a:cubicBezTo>
                    <a:pt x="8418" y="281"/>
                    <a:pt x="8633" y="337"/>
                    <a:pt x="8696" y="197"/>
                  </a:cubicBezTo>
                  <a:cubicBezTo>
                    <a:pt x="8519" y="155"/>
                    <a:pt x="8418" y="211"/>
                    <a:pt x="8254" y="197"/>
                  </a:cubicBezTo>
                  <a:cubicBezTo>
                    <a:pt x="8317" y="141"/>
                    <a:pt x="8418" y="126"/>
                    <a:pt x="8481" y="70"/>
                  </a:cubicBezTo>
                  <a:cubicBezTo>
                    <a:pt x="8406" y="42"/>
                    <a:pt x="8267" y="84"/>
                    <a:pt x="8229" y="0"/>
                  </a:cubicBezTo>
                  <a:cubicBezTo>
                    <a:pt x="7864" y="0"/>
                    <a:pt x="7473" y="112"/>
                    <a:pt x="7145" y="239"/>
                  </a:cubicBezTo>
                  <a:cubicBezTo>
                    <a:pt x="6968" y="155"/>
                    <a:pt x="6779" y="323"/>
                    <a:pt x="6603" y="337"/>
                  </a:cubicBezTo>
                  <a:cubicBezTo>
                    <a:pt x="6615" y="337"/>
                    <a:pt x="6615" y="323"/>
                    <a:pt x="6590" y="323"/>
                  </a:cubicBezTo>
                  <a:cubicBezTo>
                    <a:pt x="6577" y="351"/>
                    <a:pt x="6552" y="337"/>
                    <a:pt x="6577" y="365"/>
                  </a:cubicBezTo>
                  <a:cubicBezTo>
                    <a:pt x="6464" y="393"/>
                    <a:pt x="6363" y="450"/>
                    <a:pt x="6262" y="492"/>
                  </a:cubicBezTo>
                  <a:cubicBezTo>
                    <a:pt x="5770" y="717"/>
                    <a:pt x="5253" y="1068"/>
                    <a:pt x="4837" y="1377"/>
                  </a:cubicBezTo>
                  <a:cubicBezTo>
                    <a:pt x="4055" y="1967"/>
                    <a:pt x="3261" y="2712"/>
                    <a:pt x="2643" y="3499"/>
                  </a:cubicBezTo>
                  <a:cubicBezTo>
                    <a:pt x="2378" y="3823"/>
                    <a:pt x="2227" y="4216"/>
                    <a:pt x="2051" y="4553"/>
                  </a:cubicBezTo>
                  <a:cubicBezTo>
                    <a:pt x="2088" y="4609"/>
                    <a:pt x="1988" y="4652"/>
                    <a:pt x="2025" y="4694"/>
                  </a:cubicBezTo>
                  <a:cubicBezTo>
                    <a:pt x="2051" y="4638"/>
                    <a:pt x="2063" y="4736"/>
                    <a:pt x="2038" y="4736"/>
                  </a:cubicBezTo>
                  <a:cubicBezTo>
                    <a:pt x="2063" y="4750"/>
                    <a:pt x="2076" y="4708"/>
                    <a:pt x="2088" y="4736"/>
                  </a:cubicBezTo>
                  <a:cubicBezTo>
                    <a:pt x="2063" y="4792"/>
                    <a:pt x="2051" y="4862"/>
                    <a:pt x="2114" y="4877"/>
                  </a:cubicBezTo>
                  <a:cubicBezTo>
                    <a:pt x="2088" y="5326"/>
                    <a:pt x="1735" y="5551"/>
                    <a:pt x="1786" y="5987"/>
                  </a:cubicBezTo>
                  <a:cubicBezTo>
                    <a:pt x="1887" y="5790"/>
                    <a:pt x="1988" y="5593"/>
                    <a:pt x="2076" y="5396"/>
                  </a:cubicBezTo>
                  <a:cubicBezTo>
                    <a:pt x="2076" y="5228"/>
                    <a:pt x="2189" y="5186"/>
                    <a:pt x="2252" y="5059"/>
                  </a:cubicBezTo>
                  <a:cubicBezTo>
                    <a:pt x="2278" y="5073"/>
                    <a:pt x="2265" y="5115"/>
                    <a:pt x="2303" y="5101"/>
                  </a:cubicBezTo>
                  <a:cubicBezTo>
                    <a:pt x="2378" y="4961"/>
                    <a:pt x="2530" y="4848"/>
                    <a:pt x="2681" y="4862"/>
                  </a:cubicBezTo>
                  <a:cubicBezTo>
                    <a:pt x="2656" y="4933"/>
                    <a:pt x="2631" y="4989"/>
                    <a:pt x="2593" y="5045"/>
                  </a:cubicBezTo>
                  <a:cubicBezTo>
                    <a:pt x="2631" y="5031"/>
                    <a:pt x="2656" y="4989"/>
                    <a:pt x="2694" y="4975"/>
                  </a:cubicBezTo>
                  <a:cubicBezTo>
                    <a:pt x="2694" y="4975"/>
                    <a:pt x="2668" y="5003"/>
                    <a:pt x="2681" y="5003"/>
                  </a:cubicBezTo>
                  <a:cubicBezTo>
                    <a:pt x="2757" y="5003"/>
                    <a:pt x="2782" y="4905"/>
                    <a:pt x="2883" y="4820"/>
                  </a:cubicBezTo>
                  <a:cubicBezTo>
                    <a:pt x="2908" y="4820"/>
                    <a:pt x="2895" y="4862"/>
                    <a:pt x="2921" y="4848"/>
                  </a:cubicBezTo>
                  <a:cubicBezTo>
                    <a:pt x="2958" y="4792"/>
                    <a:pt x="3009" y="4764"/>
                    <a:pt x="3059" y="4736"/>
                  </a:cubicBezTo>
                  <a:cubicBezTo>
                    <a:pt x="3059" y="4778"/>
                    <a:pt x="3059" y="4778"/>
                    <a:pt x="3059" y="4778"/>
                  </a:cubicBezTo>
                  <a:cubicBezTo>
                    <a:pt x="3122" y="4806"/>
                    <a:pt x="3135" y="4708"/>
                    <a:pt x="3160" y="4736"/>
                  </a:cubicBezTo>
                  <a:cubicBezTo>
                    <a:pt x="3148" y="4778"/>
                    <a:pt x="3135" y="4806"/>
                    <a:pt x="3148" y="4848"/>
                  </a:cubicBezTo>
                  <a:cubicBezTo>
                    <a:pt x="3198" y="4891"/>
                    <a:pt x="3261" y="4848"/>
                    <a:pt x="3286" y="4848"/>
                  </a:cubicBezTo>
                  <a:cubicBezTo>
                    <a:pt x="3312" y="4919"/>
                    <a:pt x="3337" y="4961"/>
                    <a:pt x="3362" y="5003"/>
                  </a:cubicBezTo>
                  <a:cubicBezTo>
                    <a:pt x="3337" y="5087"/>
                    <a:pt x="3274" y="5186"/>
                    <a:pt x="3286" y="5284"/>
                  </a:cubicBezTo>
                  <a:cubicBezTo>
                    <a:pt x="3299" y="5284"/>
                    <a:pt x="3324" y="5270"/>
                    <a:pt x="3337" y="5298"/>
                  </a:cubicBezTo>
                  <a:cubicBezTo>
                    <a:pt x="3337" y="5748"/>
                    <a:pt x="3160" y="6226"/>
                    <a:pt x="2870" y="6465"/>
                  </a:cubicBezTo>
                  <a:cubicBezTo>
                    <a:pt x="2782" y="6422"/>
                    <a:pt x="2631" y="6465"/>
                    <a:pt x="2568" y="6535"/>
                  </a:cubicBezTo>
                  <a:cubicBezTo>
                    <a:pt x="2593" y="6450"/>
                    <a:pt x="2530" y="6465"/>
                    <a:pt x="2505" y="6422"/>
                  </a:cubicBezTo>
                  <a:cubicBezTo>
                    <a:pt x="2479" y="6324"/>
                    <a:pt x="2542" y="6254"/>
                    <a:pt x="2505" y="6155"/>
                  </a:cubicBezTo>
                  <a:cubicBezTo>
                    <a:pt x="2366" y="6155"/>
                    <a:pt x="2265" y="6212"/>
                    <a:pt x="2164" y="6268"/>
                  </a:cubicBezTo>
                  <a:cubicBezTo>
                    <a:pt x="2151" y="6422"/>
                    <a:pt x="2227" y="6521"/>
                    <a:pt x="2189" y="6732"/>
                  </a:cubicBezTo>
                  <a:cubicBezTo>
                    <a:pt x="2227" y="6732"/>
                    <a:pt x="2214" y="6689"/>
                    <a:pt x="2252" y="6703"/>
                  </a:cubicBezTo>
                  <a:cubicBezTo>
                    <a:pt x="2189" y="6760"/>
                    <a:pt x="2252" y="6900"/>
                    <a:pt x="2214" y="7013"/>
                  </a:cubicBezTo>
                  <a:cubicBezTo>
                    <a:pt x="2227" y="7027"/>
                    <a:pt x="2278" y="7013"/>
                    <a:pt x="2265" y="7069"/>
                  </a:cubicBezTo>
                  <a:cubicBezTo>
                    <a:pt x="2177" y="7097"/>
                    <a:pt x="2139" y="7139"/>
                    <a:pt x="2051" y="7195"/>
                  </a:cubicBezTo>
                  <a:cubicBezTo>
                    <a:pt x="1899" y="7153"/>
                    <a:pt x="1798" y="7364"/>
                    <a:pt x="1710" y="7476"/>
                  </a:cubicBezTo>
                  <a:cubicBezTo>
                    <a:pt x="1723" y="7617"/>
                    <a:pt x="1710" y="7800"/>
                    <a:pt x="1748" y="7940"/>
                  </a:cubicBezTo>
                  <a:cubicBezTo>
                    <a:pt x="1735" y="8165"/>
                    <a:pt x="1634" y="8334"/>
                    <a:pt x="1584" y="8544"/>
                  </a:cubicBezTo>
                  <a:cubicBezTo>
                    <a:pt x="1521" y="8544"/>
                    <a:pt x="1521" y="8629"/>
                    <a:pt x="1471" y="8643"/>
                  </a:cubicBezTo>
                  <a:cubicBezTo>
                    <a:pt x="1433" y="8587"/>
                    <a:pt x="1370" y="8643"/>
                    <a:pt x="1344" y="8587"/>
                  </a:cubicBezTo>
                  <a:cubicBezTo>
                    <a:pt x="1244" y="8671"/>
                    <a:pt x="1193" y="8811"/>
                    <a:pt x="1130" y="8938"/>
                  </a:cubicBezTo>
                  <a:cubicBezTo>
                    <a:pt x="1092" y="8910"/>
                    <a:pt x="1067" y="8868"/>
                    <a:pt x="1029" y="8840"/>
                  </a:cubicBezTo>
                  <a:cubicBezTo>
                    <a:pt x="1029" y="8769"/>
                    <a:pt x="1042" y="8671"/>
                    <a:pt x="1004" y="8643"/>
                  </a:cubicBezTo>
                  <a:cubicBezTo>
                    <a:pt x="954" y="8629"/>
                    <a:pt x="966" y="8671"/>
                    <a:pt x="928" y="8671"/>
                  </a:cubicBezTo>
                  <a:cubicBezTo>
                    <a:pt x="928" y="8657"/>
                    <a:pt x="941" y="8629"/>
                    <a:pt x="928" y="8629"/>
                  </a:cubicBezTo>
                  <a:cubicBezTo>
                    <a:pt x="916" y="8643"/>
                    <a:pt x="903" y="8671"/>
                    <a:pt x="878" y="8671"/>
                  </a:cubicBezTo>
                  <a:cubicBezTo>
                    <a:pt x="865" y="8629"/>
                    <a:pt x="853" y="8629"/>
                    <a:pt x="815" y="8643"/>
                  </a:cubicBezTo>
                  <a:cubicBezTo>
                    <a:pt x="815" y="8601"/>
                    <a:pt x="815" y="8573"/>
                    <a:pt x="790" y="8573"/>
                  </a:cubicBezTo>
                  <a:cubicBezTo>
                    <a:pt x="764" y="8601"/>
                    <a:pt x="727" y="8629"/>
                    <a:pt x="727" y="8699"/>
                  </a:cubicBezTo>
                  <a:cubicBezTo>
                    <a:pt x="727" y="8727"/>
                    <a:pt x="777" y="8713"/>
                    <a:pt x="777" y="8755"/>
                  </a:cubicBezTo>
                  <a:cubicBezTo>
                    <a:pt x="739" y="8783"/>
                    <a:pt x="764" y="8868"/>
                    <a:pt x="727" y="8896"/>
                  </a:cubicBezTo>
                  <a:cubicBezTo>
                    <a:pt x="727" y="8854"/>
                    <a:pt x="664" y="8882"/>
                    <a:pt x="638" y="8854"/>
                  </a:cubicBezTo>
                  <a:cubicBezTo>
                    <a:pt x="550" y="8924"/>
                    <a:pt x="588" y="9064"/>
                    <a:pt x="537" y="9149"/>
                  </a:cubicBezTo>
                  <a:cubicBezTo>
                    <a:pt x="512" y="9191"/>
                    <a:pt x="462" y="9205"/>
                    <a:pt x="437" y="9233"/>
                  </a:cubicBezTo>
                  <a:cubicBezTo>
                    <a:pt x="399" y="9289"/>
                    <a:pt x="424" y="9388"/>
                    <a:pt x="361" y="9430"/>
                  </a:cubicBezTo>
                  <a:cubicBezTo>
                    <a:pt x="348" y="9430"/>
                    <a:pt x="336" y="9416"/>
                    <a:pt x="310" y="9430"/>
                  </a:cubicBezTo>
                  <a:cubicBezTo>
                    <a:pt x="235" y="9486"/>
                    <a:pt x="285" y="9584"/>
                    <a:pt x="247" y="9683"/>
                  </a:cubicBezTo>
                  <a:cubicBezTo>
                    <a:pt x="222" y="9655"/>
                    <a:pt x="260" y="9570"/>
                    <a:pt x="210" y="9570"/>
                  </a:cubicBezTo>
                  <a:cubicBezTo>
                    <a:pt x="235" y="9753"/>
                    <a:pt x="159" y="9837"/>
                    <a:pt x="210" y="9992"/>
                  </a:cubicBezTo>
                  <a:cubicBezTo>
                    <a:pt x="172" y="9978"/>
                    <a:pt x="197" y="10034"/>
                    <a:pt x="159" y="10034"/>
                  </a:cubicBezTo>
                  <a:cubicBezTo>
                    <a:pt x="71" y="10582"/>
                    <a:pt x="-30" y="11243"/>
                    <a:pt x="8" y="11875"/>
                  </a:cubicBezTo>
                  <a:cubicBezTo>
                    <a:pt x="20" y="12283"/>
                    <a:pt x="58" y="12648"/>
                    <a:pt x="96" y="12999"/>
                  </a:cubicBezTo>
                  <a:cubicBezTo>
                    <a:pt x="247" y="14110"/>
                    <a:pt x="474" y="15093"/>
                    <a:pt x="802" y="15965"/>
                  </a:cubicBezTo>
                  <a:cubicBezTo>
                    <a:pt x="991" y="16471"/>
                    <a:pt x="1193" y="16948"/>
                    <a:pt x="1433" y="17342"/>
                  </a:cubicBezTo>
                  <a:cubicBezTo>
                    <a:pt x="1420" y="17314"/>
                    <a:pt x="1420" y="17272"/>
                    <a:pt x="1445" y="17243"/>
                  </a:cubicBezTo>
                  <a:cubicBezTo>
                    <a:pt x="1660" y="17440"/>
                    <a:pt x="1798" y="17890"/>
                    <a:pt x="2139" y="18030"/>
                  </a:cubicBezTo>
                  <a:cubicBezTo>
                    <a:pt x="2202" y="18129"/>
                    <a:pt x="2290" y="18213"/>
                    <a:pt x="2404" y="18255"/>
                  </a:cubicBezTo>
                  <a:cubicBezTo>
                    <a:pt x="2429" y="18129"/>
                    <a:pt x="2341" y="17932"/>
                    <a:pt x="2328" y="17848"/>
                  </a:cubicBezTo>
                  <a:cubicBezTo>
                    <a:pt x="2454" y="18087"/>
                    <a:pt x="2568" y="18424"/>
                    <a:pt x="2795" y="18508"/>
                  </a:cubicBezTo>
                  <a:cubicBezTo>
                    <a:pt x="2845" y="18452"/>
                    <a:pt x="2883" y="18382"/>
                    <a:pt x="2883" y="18312"/>
                  </a:cubicBezTo>
                  <a:cubicBezTo>
                    <a:pt x="2971" y="18368"/>
                    <a:pt x="3009" y="18494"/>
                    <a:pt x="3097" y="18536"/>
                  </a:cubicBezTo>
                  <a:cubicBezTo>
                    <a:pt x="3110" y="18536"/>
                    <a:pt x="3110" y="18522"/>
                    <a:pt x="3122" y="18536"/>
                  </a:cubicBezTo>
                  <a:cubicBezTo>
                    <a:pt x="3135" y="18452"/>
                    <a:pt x="3085" y="18382"/>
                    <a:pt x="3097" y="18354"/>
                  </a:cubicBezTo>
                  <a:cubicBezTo>
                    <a:pt x="3173" y="18438"/>
                    <a:pt x="3261" y="18494"/>
                    <a:pt x="3286" y="18621"/>
                  </a:cubicBezTo>
                  <a:cubicBezTo>
                    <a:pt x="3261" y="18621"/>
                    <a:pt x="3248" y="18607"/>
                    <a:pt x="3236" y="18593"/>
                  </a:cubicBezTo>
                  <a:cubicBezTo>
                    <a:pt x="3236" y="18663"/>
                    <a:pt x="3274" y="18705"/>
                    <a:pt x="3337" y="18719"/>
                  </a:cubicBezTo>
                  <a:cubicBezTo>
                    <a:pt x="3324" y="18677"/>
                    <a:pt x="3375" y="18691"/>
                    <a:pt x="3387" y="18691"/>
                  </a:cubicBezTo>
                  <a:cubicBezTo>
                    <a:pt x="3475" y="18747"/>
                    <a:pt x="3488" y="18860"/>
                    <a:pt x="3602" y="18874"/>
                  </a:cubicBezTo>
                  <a:cubicBezTo>
                    <a:pt x="3841" y="18803"/>
                    <a:pt x="3816" y="19239"/>
                    <a:pt x="3992" y="19309"/>
                  </a:cubicBezTo>
                  <a:cubicBezTo>
                    <a:pt x="4119" y="19295"/>
                    <a:pt x="4156" y="19366"/>
                    <a:pt x="4219" y="19422"/>
                  </a:cubicBezTo>
                  <a:cubicBezTo>
                    <a:pt x="4409" y="19408"/>
                    <a:pt x="4409" y="19590"/>
                    <a:pt x="4522" y="19661"/>
                  </a:cubicBezTo>
                  <a:cubicBezTo>
                    <a:pt x="4535" y="19604"/>
                    <a:pt x="4699" y="19618"/>
                    <a:pt x="4661" y="19675"/>
                  </a:cubicBezTo>
                  <a:cubicBezTo>
                    <a:pt x="4648" y="19661"/>
                    <a:pt x="4610" y="19661"/>
                    <a:pt x="4572" y="19661"/>
                  </a:cubicBezTo>
                  <a:cubicBezTo>
                    <a:pt x="4572" y="19773"/>
                    <a:pt x="4673" y="19829"/>
                    <a:pt x="4736" y="19900"/>
                  </a:cubicBezTo>
                  <a:cubicBezTo>
                    <a:pt x="4799" y="19984"/>
                    <a:pt x="4812" y="20110"/>
                    <a:pt x="4900" y="20167"/>
                  </a:cubicBezTo>
                  <a:cubicBezTo>
                    <a:pt x="4913" y="20110"/>
                    <a:pt x="4900" y="20110"/>
                    <a:pt x="4913" y="20082"/>
                  </a:cubicBezTo>
                  <a:cubicBezTo>
                    <a:pt x="4926" y="20124"/>
                    <a:pt x="4963" y="20068"/>
                    <a:pt x="4976" y="20082"/>
                  </a:cubicBezTo>
                  <a:cubicBezTo>
                    <a:pt x="4963" y="19984"/>
                    <a:pt x="4888" y="19956"/>
                    <a:pt x="4862" y="19871"/>
                  </a:cubicBezTo>
                  <a:cubicBezTo>
                    <a:pt x="4888" y="19871"/>
                    <a:pt x="4888" y="19900"/>
                    <a:pt x="4913" y="19900"/>
                  </a:cubicBezTo>
                  <a:cubicBezTo>
                    <a:pt x="4888" y="19829"/>
                    <a:pt x="4850" y="19773"/>
                    <a:pt x="4799" y="19731"/>
                  </a:cubicBezTo>
                  <a:cubicBezTo>
                    <a:pt x="4799" y="19661"/>
                    <a:pt x="4774" y="19590"/>
                    <a:pt x="4699" y="19562"/>
                  </a:cubicBezTo>
                  <a:cubicBezTo>
                    <a:pt x="4673" y="19576"/>
                    <a:pt x="4635" y="19647"/>
                    <a:pt x="4610" y="19576"/>
                  </a:cubicBezTo>
                  <a:cubicBezTo>
                    <a:pt x="4635" y="19576"/>
                    <a:pt x="4661" y="19576"/>
                    <a:pt x="4673" y="19548"/>
                  </a:cubicBezTo>
                  <a:cubicBezTo>
                    <a:pt x="4598" y="19506"/>
                    <a:pt x="4610" y="19295"/>
                    <a:pt x="4497" y="19337"/>
                  </a:cubicBezTo>
                  <a:cubicBezTo>
                    <a:pt x="4535" y="19351"/>
                    <a:pt x="4547" y="19366"/>
                    <a:pt x="4535" y="19422"/>
                  </a:cubicBezTo>
                  <a:cubicBezTo>
                    <a:pt x="4484" y="19408"/>
                    <a:pt x="4459" y="19366"/>
                    <a:pt x="4459" y="19309"/>
                  </a:cubicBezTo>
                  <a:cubicBezTo>
                    <a:pt x="4472" y="19309"/>
                    <a:pt x="4484" y="19337"/>
                    <a:pt x="4484" y="19295"/>
                  </a:cubicBezTo>
                  <a:cubicBezTo>
                    <a:pt x="4459" y="19253"/>
                    <a:pt x="4396" y="19169"/>
                    <a:pt x="4383" y="19155"/>
                  </a:cubicBezTo>
                  <a:cubicBezTo>
                    <a:pt x="4409" y="19169"/>
                    <a:pt x="4459" y="19225"/>
                    <a:pt x="4497" y="19197"/>
                  </a:cubicBezTo>
                  <a:cubicBezTo>
                    <a:pt x="4434" y="19127"/>
                    <a:pt x="4345" y="19113"/>
                    <a:pt x="4282" y="19028"/>
                  </a:cubicBezTo>
                  <a:cubicBezTo>
                    <a:pt x="4282" y="19014"/>
                    <a:pt x="4295" y="18972"/>
                    <a:pt x="4282" y="18958"/>
                  </a:cubicBezTo>
                  <a:cubicBezTo>
                    <a:pt x="4257" y="18888"/>
                    <a:pt x="4119" y="18705"/>
                    <a:pt x="4068" y="18719"/>
                  </a:cubicBezTo>
                  <a:cubicBezTo>
                    <a:pt x="4055" y="18803"/>
                    <a:pt x="4169" y="18831"/>
                    <a:pt x="4156" y="18874"/>
                  </a:cubicBezTo>
                  <a:cubicBezTo>
                    <a:pt x="4081" y="18888"/>
                    <a:pt x="4106" y="18775"/>
                    <a:pt x="4043" y="18775"/>
                  </a:cubicBezTo>
                  <a:cubicBezTo>
                    <a:pt x="4030" y="18803"/>
                    <a:pt x="4081" y="18817"/>
                    <a:pt x="4043" y="18831"/>
                  </a:cubicBezTo>
                  <a:cubicBezTo>
                    <a:pt x="4005" y="18803"/>
                    <a:pt x="4018" y="18719"/>
                    <a:pt x="4005" y="18677"/>
                  </a:cubicBezTo>
                  <a:cubicBezTo>
                    <a:pt x="3929" y="18677"/>
                    <a:pt x="3892" y="18536"/>
                    <a:pt x="3955" y="18508"/>
                  </a:cubicBezTo>
                  <a:cubicBezTo>
                    <a:pt x="3929" y="18452"/>
                    <a:pt x="3866" y="18438"/>
                    <a:pt x="3816" y="18410"/>
                  </a:cubicBezTo>
                  <a:cubicBezTo>
                    <a:pt x="3791" y="18452"/>
                    <a:pt x="3854" y="18508"/>
                    <a:pt x="3866" y="18550"/>
                  </a:cubicBezTo>
                  <a:cubicBezTo>
                    <a:pt x="3791" y="18494"/>
                    <a:pt x="3740" y="18396"/>
                    <a:pt x="3652" y="18368"/>
                  </a:cubicBezTo>
                  <a:cubicBezTo>
                    <a:pt x="3715" y="18382"/>
                    <a:pt x="3639" y="18326"/>
                    <a:pt x="3690" y="18312"/>
                  </a:cubicBezTo>
                  <a:cubicBezTo>
                    <a:pt x="3715" y="18354"/>
                    <a:pt x="3740" y="18452"/>
                    <a:pt x="3778" y="18410"/>
                  </a:cubicBezTo>
                  <a:cubicBezTo>
                    <a:pt x="3740" y="18368"/>
                    <a:pt x="3715" y="18312"/>
                    <a:pt x="3665" y="18269"/>
                  </a:cubicBezTo>
                  <a:cubicBezTo>
                    <a:pt x="3652" y="18283"/>
                    <a:pt x="3665" y="18326"/>
                    <a:pt x="3639" y="18312"/>
                  </a:cubicBezTo>
                  <a:cubicBezTo>
                    <a:pt x="3564" y="18199"/>
                    <a:pt x="3488" y="18073"/>
                    <a:pt x="3362" y="18002"/>
                  </a:cubicBezTo>
                  <a:cubicBezTo>
                    <a:pt x="3387" y="17918"/>
                    <a:pt x="3312" y="17960"/>
                    <a:pt x="3324" y="17876"/>
                  </a:cubicBezTo>
                  <a:cubicBezTo>
                    <a:pt x="3349" y="17876"/>
                    <a:pt x="3362" y="17918"/>
                    <a:pt x="3349" y="17862"/>
                  </a:cubicBezTo>
                  <a:cubicBezTo>
                    <a:pt x="3324" y="17707"/>
                    <a:pt x="3173" y="17623"/>
                    <a:pt x="3097" y="17496"/>
                  </a:cubicBezTo>
                  <a:cubicBezTo>
                    <a:pt x="3047" y="17398"/>
                    <a:pt x="3021" y="17286"/>
                    <a:pt x="2958" y="17187"/>
                  </a:cubicBezTo>
                  <a:cubicBezTo>
                    <a:pt x="2883" y="17089"/>
                    <a:pt x="2744" y="16976"/>
                    <a:pt x="2668" y="16892"/>
                  </a:cubicBezTo>
                  <a:cubicBezTo>
                    <a:pt x="2605" y="16836"/>
                    <a:pt x="2542" y="16738"/>
                    <a:pt x="2505" y="16681"/>
                  </a:cubicBezTo>
                  <a:cubicBezTo>
                    <a:pt x="2404" y="16527"/>
                    <a:pt x="2378" y="16330"/>
                    <a:pt x="2265" y="16161"/>
                  </a:cubicBezTo>
                  <a:cubicBezTo>
                    <a:pt x="2240" y="16119"/>
                    <a:pt x="2202" y="16105"/>
                    <a:pt x="2177" y="16077"/>
                  </a:cubicBezTo>
                  <a:cubicBezTo>
                    <a:pt x="2126" y="15979"/>
                    <a:pt x="2114" y="15866"/>
                    <a:pt x="2051" y="15768"/>
                  </a:cubicBezTo>
                  <a:cubicBezTo>
                    <a:pt x="1924" y="15684"/>
                    <a:pt x="1899" y="15487"/>
                    <a:pt x="1811" y="15374"/>
                  </a:cubicBezTo>
                  <a:cubicBezTo>
                    <a:pt x="1798" y="15248"/>
                    <a:pt x="1723" y="15192"/>
                    <a:pt x="1685" y="15107"/>
                  </a:cubicBezTo>
                  <a:cubicBezTo>
                    <a:pt x="1697" y="15009"/>
                    <a:pt x="1647" y="14995"/>
                    <a:pt x="1609" y="14953"/>
                  </a:cubicBezTo>
                  <a:cubicBezTo>
                    <a:pt x="1508" y="14644"/>
                    <a:pt x="1332" y="14334"/>
                    <a:pt x="1357" y="13913"/>
                  </a:cubicBezTo>
                  <a:cubicBezTo>
                    <a:pt x="1370" y="13604"/>
                    <a:pt x="1546" y="13309"/>
                    <a:pt x="1521" y="12971"/>
                  </a:cubicBezTo>
                  <a:cubicBezTo>
                    <a:pt x="1508" y="12929"/>
                    <a:pt x="1483" y="12887"/>
                    <a:pt x="1483" y="12831"/>
                  </a:cubicBezTo>
                  <a:cubicBezTo>
                    <a:pt x="1471" y="12718"/>
                    <a:pt x="1483" y="12592"/>
                    <a:pt x="1483" y="12465"/>
                  </a:cubicBezTo>
                  <a:cubicBezTo>
                    <a:pt x="1483" y="12016"/>
                    <a:pt x="1508" y="11566"/>
                    <a:pt x="1647" y="11201"/>
                  </a:cubicBezTo>
                  <a:cubicBezTo>
                    <a:pt x="1647" y="11172"/>
                    <a:pt x="1597" y="11186"/>
                    <a:pt x="1597" y="11130"/>
                  </a:cubicBezTo>
                  <a:cubicBezTo>
                    <a:pt x="1634" y="11088"/>
                    <a:pt x="1622" y="10976"/>
                    <a:pt x="1622" y="10891"/>
                  </a:cubicBezTo>
                  <a:cubicBezTo>
                    <a:pt x="1571" y="10835"/>
                    <a:pt x="1521" y="10807"/>
                    <a:pt x="1471" y="10779"/>
                  </a:cubicBezTo>
                  <a:cubicBezTo>
                    <a:pt x="1471" y="10765"/>
                    <a:pt x="1458" y="10751"/>
                    <a:pt x="1458" y="10737"/>
                  </a:cubicBezTo>
                  <a:cubicBezTo>
                    <a:pt x="1483" y="10723"/>
                    <a:pt x="1483" y="10751"/>
                    <a:pt x="1508" y="10751"/>
                  </a:cubicBezTo>
                  <a:cubicBezTo>
                    <a:pt x="1483" y="10681"/>
                    <a:pt x="1546" y="10652"/>
                    <a:pt x="1546" y="10568"/>
                  </a:cubicBezTo>
                  <a:cubicBezTo>
                    <a:pt x="1559" y="10512"/>
                    <a:pt x="1496" y="10428"/>
                    <a:pt x="1534" y="10357"/>
                  </a:cubicBezTo>
                  <a:cubicBezTo>
                    <a:pt x="1433" y="10301"/>
                    <a:pt x="1445" y="10147"/>
                    <a:pt x="1420" y="10062"/>
                  </a:cubicBezTo>
                  <a:cubicBezTo>
                    <a:pt x="1370" y="10048"/>
                    <a:pt x="1382" y="10090"/>
                    <a:pt x="1344" y="10104"/>
                  </a:cubicBezTo>
                  <a:cubicBezTo>
                    <a:pt x="1307" y="10062"/>
                    <a:pt x="1332" y="10048"/>
                    <a:pt x="1332" y="9992"/>
                  </a:cubicBezTo>
                  <a:cubicBezTo>
                    <a:pt x="1281" y="9992"/>
                    <a:pt x="1281" y="9936"/>
                    <a:pt x="1269" y="9894"/>
                  </a:cubicBezTo>
                  <a:cubicBezTo>
                    <a:pt x="1206" y="9894"/>
                    <a:pt x="1206" y="9894"/>
                    <a:pt x="1206" y="9894"/>
                  </a:cubicBezTo>
                  <a:cubicBezTo>
                    <a:pt x="1143" y="9809"/>
                    <a:pt x="1181" y="9725"/>
                    <a:pt x="1181" y="9641"/>
                  </a:cubicBezTo>
                  <a:cubicBezTo>
                    <a:pt x="1181" y="9612"/>
                    <a:pt x="1155" y="9598"/>
                    <a:pt x="1155" y="9570"/>
                  </a:cubicBezTo>
                  <a:cubicBezTo>
                    <a:pt x="1117" y="9275"/>
                    <a:pt x="1206" y="8896"/>
                    <a:pt x="1332" y="8727"/>
                  </a:cubicBezTo>
                  <a:cubicBezTo>
                    <a:pt x="1357" y="8755"/>
                    <a:pt x="1407" y="8769"/>
                    <a:pt x="1433" y="8797"/>
                  </a:cubicBezTo>
                  <a:cubicBezTo>
                    <a:pt x="1420" y="8854"/>
                    <a:pt x="1382" y="8882"/>
                    <a:pt x="1382" y="8952"/>
                  </a:cubicBezTo>
                  <a:cubicBezTo>
                    <a:pt x="1445" y="8980"/>
                    <a:pt x="1471" y="8896"/>
                    <a:pt x="1458" y="8811"/>
                  </a:cubicBezTo>
                  <a:cubicBezTo>
                    <a:pt x="1471" y="8797"/>
                    <a:pt x="1508" y="8840"/>
                    <a:pt x="1534" y="8797"/>
                  </a:cubicBezTo>
                  <a:cubicBezTo>
                    <a:pt x="1521" y="8657"/>
                    <a:pt x="1672" y="8629"/>
                    <a:pt x="1723" y="8530"/>
                  </a:cubicBezTo>
                  <a:cubicBezTo>
                    <a:pt x="1761" y="8432"/>
                    <a:pt x="1761" y="8334"/>
                    <a:pt x="1836" y="8249"/>
                  </a:cubicBezTo>
                  <a:cubicBezTo>
                    <a:pt x="1849" y="8348"/>
                    <a:pt x="1924" y="8179"/>
                    <a:pt x="1950" y="8137"/>
                  </a:cubicBezTo>
                  <a:cubicBezTo>
                    <a:pt x="1899" y="7940"/>
                    <a:pt x="2063" y="7786"/>
                    <a:pt x="2126" y="7631"/>
                  </a:cubicBezTo>
                  <a:cubicBezTo>
                    <a:pt x="2101" y="7589"/>
                    <a:pt x="2088" y="7561"/>
                    <a:pt x="2139" y="7533"/>
                  </a:cubicBezTo>
                  <a:cubicBezTo>
                    <a:pt x="2240" y="7575"/>
                    <a:pt x="2378" y="7378"/>
                    <a:pt x="2441" y="7322"/>
                  </a:cubicBezTo>
                  <a:cubicBezTo>
                    <a:pt x="2454" y="7294"/>
                    <a:pt x="2492" y="7294"/>
                    <a:pt x="2517" y="7280"/>
                  </a:cubicBezTo>
                  <a:cubicBezTo>
                    <a:pt x="2656" y="7153"/>
                    <a:pt x="2744" y="6788"/>
                    <a:pt x="2908" y="6746"/>
                  </a:cubicBezTo>
                  <a:cubicBezTo>
                    <a:pt x="2984" y="6732"/>
                    <a:pt x="3034" y="6816"/>
                    <a:pt x="3110" y="6774"/>
                  </a:cubicBezTo>
                  <a:cubicBezTo>
                    <a:pt x="3135" y="6703"/>
                    <a:pt x="3223" y="6703"/>
                    <a:pt x="3274" y="6675"/>
                  </a:cubicBezTo>
                  <a:cubicBezTo>
                    <a:pt x="3324" y="6633"/>
                    <a:pt x="3349" y="6549"/>
                    <a:pt x="3400" y="6507"/>
                  </a:cubicBezTo>
                  <a:cubicBezTo>
                    <a:pt x="3463" y="6450"/>
                    <a:pt x="3564" y="6436"/>
                    <a:pt x="3627" y="6394"/>
                  </a:cubicBezTo>
                  <a:cubicBezTo>
                    <a:pt x="3677" y="6338"/>
                    <a:pt x="3702" y="6240"/>
                    <a:pt x="3753" y="6198"/>
                  </a:cubicBezTo>
                  <a:cubicBezTo>
                    <a:pt x="3803" y="6155"/>
                    <a:pt x="3854" y="6183"/>
                    <a:pt x="3904" y="6141"/>
                  </a:cubicBezTo>
                  <a:cubicBezTo>
                    <a:pt x="3929" y="6113"/>
                    <a:pt x="3929" y="6057"/>
                    <a:pt x="3967" y="6015"/>
                  </a:cubicBezTo>
                  <a:cubicBezTo>
                    <a:pt x="4068" y="5888"/>
                    <a:pt x="4232" y="5902"/>
                    <a:pt x="4232" y="5720"/>
                  </a:cubicBezTo>
                  <a:cubicBezTo>
                    <a:pt x="4182" y="5692"/>
                    <a:pt x="4194" y="5607"/>
                    <a:pt x="4156" y="5579"/>
                  </a:cubicBezTo>
                  <a:cubicBezTo>
                    <a:pt x="4245" y="5368"/>
                    <a:pt x="4345" y="5158"/>
                    <a:pt x="4522" y="5045"/>
                  </a:cubicBezTo>
                  <a:cubicBezTo>
                    <a:pt x="4522" y="5003"/>
                    <a:pt x="4497" y="5003"/>
                    <a:pt x="4509" y="4975"/>
                  </a:cubicBezTo>
                  <a:cubicBezTo>
                    <a:pt x="4572" y="4933"/>
                    <a:pt x="4635" y="4891"/>
                    <a:pt x="4686" y="4834"/>
                  </a:cubicBezTo>
                  <a:cubicBezTo>
                    <a:pt x="4686" y="4792"/>
                    <a:pt x="4635" y="4806"/>
                    <a:pt x="4648" y="4736"/>
                  </a:cubicBezTo>
                  <a:cubicBezTo>
                    <a:pt x="4862" y="4567"/>
                    <a:pt x="5026" y="4328"/>
                    <a:pt x="5115" y="4019"/>
                  </a:cubicBezTo>
                  <a:cubicBezTo>
                    <a:pt x="5178" y="3991"/>
                    <a:pt x="5228" y="3949"/>
                    <a:pt x="5291" y="3921"/>
                  </a:cubicBezTo>
                  <a:cubicBezTo>
                    <a:pt x="5316" y="4174"/>
                    <a:pt x="5165" y="4230"/>
                    <a:pt x="5089" y="4371"/>
                  </a:cubicBezTo>
                  <a:cubicBezTo>
                    <a:pt x="5052" y="4455"/>
                    <a:pt x="5039" y="4567"/>
                    <a:pt x="4989" y="4624"/>
                  </a:cubicBezTo>
                  <a:cubicBezTo>
                    <a:pt x="4963" y="4652"/>
                    <a:pt x="4926" y="4652"/>
                    <a:pt x="4900" y="4694"/>
                  </a:cubicBezTo>
                  <a:cubicBezTo>
                    <a:pt x="4900" y="4820"/>
                    <a:pt x="4837" y="4891"/>
                    <a:pt x="4812" y="5017"/>
                  </a:cubicBezTo>
                  <a:cubicBezTo>
                    <a:pt x="4711" y="5031"/>
                    <a:pt x="4686" y="5115"/>
                    <a:pt x="4673" y="5228"/>
                  </a:cubicBezTo>
                  <a:cubicBezTo>
                    <a:pt x="4699" y="5228"/>
                    <a:pt x="4699" y="5256"/>
                    <a:pt x="4736" y="5242"/>
                  </a:cubicBezTo>
                  <a:cubicBezTo>
                    <a:pt x="4799" y="5228"/>
                    <a:pt x="4762" y="5172"/>
                    <a:pt x="4787" y="5129"/>
                  </a:cubicBezTo>
                  <a:cubicBezTo>
                    <a:pt x="4862" y="5003"/>
                    <a:pt x="5077" y="4919"/>
                    <a:pt x="5014" y="4750"/>
                  </a:cubicBezTo>
                  <a:cubicBezTo>
                    <a:pt x="5052" y="4708"/>
                    <a:pt x="5102" y="4652"/>
                    <a:pt x="5140" y="4595"/>
                  </a:cubicBezTo>
                  <a:cubicBezTo>
                    <a:pt x="5216" y="4595"/>
                    <a:pt x="5304" y="4497"/>
                    <a:pt x="5354" y="4413"/>
                  </a:cubicBezTo>
                  <a:cubicBezTo>
                    <a:pt x="5304" y="4413"/>
                    <a:pt x="5291" y="4441"/>
                    <a:pt x="5253" y="4441"/>
                  </a:cubicBezTo>
                  <a:cubicBezTo>
                    <a:pt x="5190" y="4300"/>
                    <a:pt x="5329" y="4230"/>
                    <a:pt x="5417" y="4160"/>
                  </a:cubicBezTo>
                  <a:cubicBezTo>
                    <a:pt x="5518" y="3935"/>
                    <a:pt x="5518" y="3668"/>
                    <a:pt x="5707" y="3541"/>
                  </a:cubicBezTo>
                  <a:cubicBezTo>
                    <a:pt x="5808" y="3541"/>
                    <a:pt x="5833" y="3457"/>
                    <a:pt x="5922" y="3443"/>
                  </a:cubicBezTo>
                  <a:cubicBezTo>
                    <a:pt x="5896" y="3274"/>
                    <a:pt x="6086" y="3288"/>
                    <a:pt x="6035" y="3134"/>
                  </a:cubicBezTo>
                  <a:cubicBezTo>
                    <a:pt x="6060" y="3106"/>
                    <a:pt x="6098" y="3106"/>
                    <a:pt x="6098" y="3036"/>
                  </a:cubicBezTo>
                  <a:cubicBezTo>
                    <a:pt x="6111" y="2993"/>
                    <a:pt x="6048" y="3036"/>
                    <a:pt x="6060" y="2993"/>
                  </a:cubicBezTo>
                  <a:cubicBezTo>
                    <a:pt x="6161" y="2993"/>
                    <a:pt x="6199" y="2867"/>
                    <a:pt x="6174" y="2754"/>
                  </a:cubicBezTo>
                  <a:cubicBezTo>
                    <a:pt x="6186" y="2726"/>
                    <a:pt x="6237" y="2726"/>
                    <a:pt x="6237" y="2684"/>
                  </a:cubicBezTo>
                  <a:cubicBezTo>
                    <a:pt x="6237" y="2614"/>
                    <a:pt x="6174" y="2614"/>
                    <a:pt x="6174" y="2558"/>
                  </a:cubicBezTo>
                  <a:cubicBezTo>
                    <a:pt x="6212" y="2347"/>
                    <a:pt x="6111" y="2234"/>
                    <a:pt x="6073" y="2052"/>
                  </a:cubicBezTo>
                  <a:cubicBezTo>
                    <a:pt x="6073" y="1982"/>
                    <a:pt x="6161" y="1883"/>
                    <a:pt x="6111" y="1827"/>
                  </a:cubicBezTo>
                  <a:cubicBezTo>
                    <a:pt x="6250" y="1757"/>
                    <a:pt x="6363" y="1658"/>
                    <a:pt x="6426" y="1560"/>
                  </a:cubicBezTo>
                  <a:cubicBezTo>
                    <a:pt x="6363" y="1532"/>
                    <a:pt x="6313" y="1616"/>
                    <a:pt x="6250" y="1630"/>
                  </a:cubicBezTo>
                  <a:cubicBezTo>
                    <a:pt x="6250" y="1602"/>
                    <a:pt x="6250" y="1602"/>
                    <a:pt x="6262" y="1588"/>
                  </a:cubicBezTo>
                  <a:cubicBezTo>
                    <a:pt x="6174" y="1658"/>
                    <a:pt x="6111" y="1771"/>
                    <a:pt x="6010" y="1827"/>
                  </a:cubicBezTo>
                  <a:cubicBezTo>
                    <a:pt x="5997" y="1869"/>
                    <a:pt x="6035" y="1855"/>
                    <a:pt x="6048" y="1883"/>
                  </a:cubicBezTo>
                  <a:cubicBezTo>
                    <a:pt x="6010" y="1869"/>
                    <a:pt x="5997" y="1897"/>
                    <a:pt x="5972" y="1897"/>
                  </a:cubicBezTo>
                  <a:cubicBezTo>
                    <a:pt x="5985" y="1925"/>
                    <a:pt x="5997" y="1982"/>
                    <a:pt x="5947" y="1982"/>
                  </a:cubicBezTo>
                  <a:cubicBezTo>
                    <a:pt x="5922" y="1897"/>
                    <a:pt x="5934" y="1827"/>
                    <a:pt x="5997" y="1757"/>
                  </a:cubicBezTo>
                  <a:cubicBezTo>
                    <a:pt x="6023" y="1729"/>
                    <a:pt x="6073" y="1729"/>
                    <a:pt x="6111" y="1700"/>
                  </a:cubicBezTo>
                  <a:cubicBezTo>
                    <a:pt x="6136" y="1686"/>
                    <a:pt x="6136" y="1658"/>
                    <a:pt x="6149" y="1644"/>
                  </a:cubicBezTo>
                  <a:cubicBezTo>
                    <a:pt x="6224" y="1574"/>
                    <a:pt x="6313" y="1588"/>
                    <a:pt x="6376" y="1518"/>
                  </a:cubicBezTo>
                  <a:cubicBezTo>
                    <a:pt x="6313" y="1490"/>
                    <a:pt x="6350" y="1419"/>
                    <a:pt x="6401" y="1391"/>
                  </a:cubicBezTo>
                  <a:cubicBezTo>
                    <a:pt x="6388" y="1405"/>
                    <a:pt x="6514" y="1419"/>
                    <a:pt x="6476" y="1363"/>
                  </a:cubicBezTo>
                  <a:cubicBezTo>
                    <a:pt x="6451" y="1349"/>
                    <a:pt x="6426" y="1405"/>
                    <a:pt x="6413" y="1363"/>
                  </a:cubicBezTo>
                  <a:cubicBezTo>
                    <a:pt x="6413" y="1335"/>
                    <a:pt x="6401" y="1335"/>
                    <a:pt x="6413" y="1321"/>
                  </a:cubicBezTo>
                  <a:cubicBezTo>
                    <a:pt x="6464" y="1349"/>
                    <a:pt x="6527" y="1363"/>
                    <a:pt x="6565" y="1307"/>
                  </a:cubicBezTo>
                  <a:cubicBezTo>
                    <a:pt x="6540" y="1279"/>
                    <a:pt x="6514" y="1335"/>
                    <a:pt x="6514" y="1307"/>
                  </a:cubicBezTo>
                  <a:cubicBezTo>
                    <a:pt x="6489" y="1223"/>
                    <a:pt x="6590" y="1223"/>
                    <a:pt x="6640" y="1152"/>
                  </a:cubicBezTo>
                  <a:cubicBezTo>
                    <a:pt x="6666" y="1096"/>
                    <a:pt x="6653" y="1012"/>
                    <a:pt x="6703" y="998"/>
                  </a:cubicBezTo>
                  <a:cubicBezTo>
                    <a:pt x="6716" y="998"/>
                    <a:pt x="6754" y="1096"/>
                    <a:pt x="6766" y="1026"/>
                  </a:cubicBezTo>
                  <a:cubicBezTo>
                    <a:pt x="6766" y="970"/>
                    <a:pt x="6741" y="998"/>
                    <a:pt x="6741" y="928"/>
                  </a:cubicBezTo>
                  <a:cubicBezTo>
                    <a:pt x="6779" y="928"/>
                    <a:pt x="6766" y="899"/>
                    <a:pt x="6792" y="899"/>
                  </a:cubicBezTo>
                  <a:cubicBezTo>
                    <a:pt x="6792" y="942"/>
                    <a:pt x="6754" y="956"/>
                    <a:pt x="6779" y="984"/>
                  </a:cubicBezTo>
                  <a:cubicBezTo>
                    <a:pt x="6817" y="984"/>
                    <a:pt x="6804" y="942"/>
                    <a:pt x="6842" y="956"/>
                  </a:cubicBezTo>
                  <a:cubicBezTo>
                    <a:pt x="6817" y="970"/>
                    <a:pt x="6792" y="1040"/>
                    <a:pt x="6842" y="1040"/>
                  </a:cubicBezTo>
                  <a:cubicBezTo>
                    <a:pt x="6893" y="984"/>
                    <a:pt x="6880" y="942"/>
                    <a:pt x="6918" y="885"/>
                  </a:cubicBezTo>
                  <a:cubicBezTo>
                    <a:pt x="6867" y="885"/>
                    <a:pt x="6830" y="942"/>
                    <a:pt x="6804" y="885"/>
                  </a:cubicBezTo>
                  <a:cubicBezTo>
                    <a:pt x="6867" y="857"/>
                    <a:pt x="6880" y="871"/>
                    <a:pt x="6956" y="829"/>
                  </a:cubicBezTo>
                  <a:cubicBezTo>
                    <a:pt x="6943" y="843"/>
                    <a:pt x="6930" y="857"/>
                    <a:pt x="6956" y="871"/>
                  </a:cubicBezTo>
                  <a:cubicBezTo>
                    <a:pt x="7132" y="717"/>
                    <a:pt x="7422" y="689"/>
                    <a:pt x="7649" y="590"/>
                  </a:cubicBezTo>
                  <a:cubicBezTo>
                    <a:pt x="7649" y="604"/>
                    <a:pt x="7674" y="604"/>
                    <a:pt x="7687" y="604"/>
                  </a:cubicBezTo>
                  <a:cubicBezTo>
                    <a:pt x="7674" y="618"/>
                    <a:pt x="7674" y="632"/>
                    <a:pt x="7687" y="661"/>
                  </a:cubicBezTo>
                  <a:cubicBezTo>
                    <a:pt x="7813" y="618"/>
                    <a:pt x="7889" y="703"/>
                    <a:pt x="7977" y="675"/>
                  </a:cubicBezTo>
                  <a:cubicBezTo>
                    <a:pt x="7977" y="632"/>
                    <a:pt x="7927" y="675"/>
                    <a:pt x="7952" y="618"/>
                  </a:cubicBezTo>
                  <a:cubicBezTo>
                    <a:pt x="8002" y="632"/>
                    <a:pt x="8040" y="661"/>
                    <a:pt x="8103" y="661"/>
                  </a:cubicBezTo>
                  <a:cubicBezTo>
                    <a:pt x="8116" y="675"/>
                    <a:pt x="8116" y="689"/>
                    <a:pt x="8103" y="703"/>
                  </a:cubicBezTo>
                  <a:cubicBezTo>
                    <a:pt x="8154" y="703"/>
                    <a:pt x="8179" y="731"/>
                    <a:pt x="8204" y="759"/>
                  </a:cubicBezTo>
                  <a:cubicBezTo>
                    <a:pt x="8141" y="815"/>
                    <a:pt x="8078" y="675"/>
                    <a:pt x="8027" y="759"/>
                  </a:cubicBezTo>
                  <a:cubicBezTo>
                    <a:pt x="8116" y="801"/>
                    <a:pt x="8191" y="871"/>
                    <a:pt x="8305" y="829"/>
                  </a:cubicBezTo>
                  <a:cubicBezTo>
                    <a:pt x="8305" y="731"/>
                    <a:pt x="8204" y="829"/>
                    <a:pt x="8191" y="773"/>
                  </a:cubicBezTo>
                  <a:cubicBezTo>
                    <a:pt x="8444" y="731"/>
                    <a:pt x="8734" y="984"/>
                    <a:pt x="9011" y="899"/>
                  </a:cubicBezTo>
                  <a:cubicBezTo>
                    <a:pt x="9112" y="956"/>
                    <a:pt x="9251" y="970"/>
                    <a:pt x="9389" y="998"/>
                  </a:cubicBezTo>
                  <a:cubicBezTo>
                    <a:pt x="9351" y="899"/>
                    <a:pt x="9276" y="956"/>
                    <a:pt x="9200" y="942"/>
                  </a:cubicBezTo>
                  <a:close/>
                  <a:moveTo>
                    <a:pt x="727" y="9163"/>
                  </a:moveTo>
                  <a:cubicBezTo>
                    <a:pt x="676" y="9121"/>
                    <a:pt x="739" y="9008"/>
                    <a:pt x="739" y="8938"/>
                  </a:cubicBezTo>
                  <a:cubicBezTo>
                    <a:pt x="802" y="9022"/>
                    <a:pt x="752" y="9078"/>
                    <a:pt x="727" y="9163"/>
                  </a:cubicBezTo>
                  <a:close/>
                  <a:moveTo>
                    <a:pt x="4762" y="19689"/>
                  </a:moveTo>
                  <a:cubicBezTo>
                    <a:pt x="4774" y="19773"/>
                    <a:pt x="4862" y="19773"/>
                    <a:pt x="4812" y="19871"/>
                  </a:cubicBezTo>
                  <a:cubicBezTo>
                    <a:pt x="4774" y="19871"/>
                    <a:pt x="4799" y="19815"/>
                    <a:pt x="4774" y="19815"/>
                  </a:cubicBezTo>
                  <a:cubicBezTo>
                    <a:pt x="4774" y="19801"/>
                    <a:pt x="4799" y="19801"/>
                    <a:pt x="4812" y="19801"/>
                  </a:cubicBezTo>
                  <a:cubicBezTo>
                    <a:pt x="4787" y="19773"/>
                    <a:pt x="4787" y="19745"/>
                    <a:pt x="4749" y="19745"/>
                  </a:cubicBezTo>
                  <a:cubicBezTo>
                    <a:pt x="4762" y="19773"/>
                    <a:pt x="4673" y="19801"/>
                    <a:pt x="4673" y="19731"/>
                  </a:cubicBezTo>
                  <a:cubicBezTo>
                    <a:pt x="4724" y="19717"/>
                    <a:pt x="4699" y="19703"/>
                    <a:pt x="4762" y="19689"/>
                  </a:cubicBezTo>
                  <a:close/>
                  <a:moveTo>
                    <a:pt x="1471" y="17412"/>
                  </a:moveTo>
                  <a:cubicBezTo>
                    <a:pt x="1458" y="17384"/>
                    <a:pt x="1445" y="17370"/>
                    <a:pt x="1433" y="17342"/>
                  </a:cubicBezTo>
                  <a:cubicBezTo>
                    <a:pt x="1433" y="17370"/>
                    <a:pt x="1445" y="17398"/>
                    <a:pt x="1471" y="17412"/>
                  </a:cubicBezTo>
                  <a:close/>
                  <a:moveTo>
                    <a:pt x="16097" y="1546"/>
                  </a:moveTo>
                  <a:cubicBezTo>
                    <a:pt x="16249" y="1574"/>
                    <a:pt x="16249" y="1743"/>
                    <a:pt x="16375" y="1785"/>
                  </a:cubicBezTo>
                  <a:cubicBezTo>
                    <a:pt x="16413" y="1729"/>
                    <a:pt x="16324" y="1672"/>
                    <a:pt x="16375" y="1616"/>
                  </a:cubicBezTo>
                  <a:cubicBezTo>
                    <a:pt x="16261" y="1152"/>
                    <a:pt x="15770" y="1068"/>
                    <a:pt x="15543" y="773"/>
                  </a:cubicBezTo>
                  <a:cubicBezTo>
                    <a:pt x="15618" y="843"/>
                    <a:pt x="15707" y="899"/>
                    <a:pt x="15795" y="956"/>
                  </a:cubicBezTo>
                  <a:cubicBezTo>
                    <a:pt x="15807" y="913"/>
                    <a:pt x="15744" y="899"/>
                    <a:pt x="15782" y="885"/>
                  </a:cubicBezTo>
                  <a:cubicBezTo>
                    <a:pt x="15971" y="970"/>
                    <a:pt x="16110" y="1152"/>
                    <a:pt x="16299" y="1195"/>
                  </a:cubicBezTo>
                  <a:cubicBezTo>
                    <a:pt x="16287" y="1195"/>
                    <a:pt x="16261" y="1166"/>
                    <a:pt x="16287" y="1166"/>
                  </a:cubicBezTo>
                  <a:cubicBezTo>
                    <a:pt x="16627" y="1307"/>
                    <a:pt x="16879" y="1532"/>
                    <a:pt x="17131" y="1771"/>
                  </a:cubicBezTo>
                  <a:cubicBezTo>
                    <a:pt x="17157" y="1799"/>
                    <a:pt x="17169" y="1757"/>
                    <a:pt x="17195" y="1785"/>
                  </a:cubicBezTo>
                  <a:cubicBezTo>
                    <a:pt x="17182" y="1841"/>
                    <a:pt x="17220" y="1827"/>
                    <a:pt x="17220" y="1869"/>
                  </a:cubicBezTo>
                  <a:cubicBezTo>
                    <a:pt x="17182" y="1841"/>
                    <a:pt x="17157" y="1799"/>
                    <a:pt x="17106" y="1785"/>
                  </a:cubicBezTo>
                  <a:cubicBezTo>
                    <a:pt x="17106" y="1813"/>
                    <a:pt x="17106" y="1841"/>
                    <a:pt x="17094" y="1841"/>
                  </a:cubicBezTo>
                  <a:cubicBezTo>
                    <a:pt x="17056" y="1799"/>
                    <a:pt x="17018" y="1757"/>
                    <a:pt x="16968" y="1715"/>
                  </a:cubicBezTo>
                  <a:cubicBezTo>
                    <a:pt x="17081" y="1869"/>
                    <a:pt x="17195" y="2066"/>
                    <a:pt x="17245" y="2234"/>
                  </a:cubicBezTo>
                  <a:cubicBezTo>
                    <a:pt x="17245" y="2220"/>
                    <a:pt x="17270" y="2206"/>
                    <a:pt x="17283" y="2206"/>
                  </a:cubicBezTo>
                  <a:cubicBezTo>
                    <a:pt x="17321" y="2277"/>
                    <a:pt x="17384" y="2319"/>
                    <a:pt x="17409" y="2389"/>
                  </a:cubicBezTo>
                  <a:cubicBezTo>
                    <a:pt x="17409" y="2459"/>
                    <a:pt x="17371" y="2459"/>
                    <a:pt x="17409" y="2516"/>
                  </a:cubicBezTo>
                  <a:cubicBezTo>
                    <a:pt x="17447" y="2487"/>
                    <a:pt x="17497" y="2516"/>
                    <a:pt x="17535" y="2572"/>
                  </a:cubicBezTo>
                  <a:cubicBezTo>
                    <a:pt x="17447" y="2347"/>
                    <a:pt x="17308" y="2178"/>
                    <a:pt x="17207" y="1982"/>
                  </a:cubicBezTo>
                  <a:cubicBezTo>
                    <a:pt x="17560" y="2361"/>
                    <a:pt x="17888" y="2853"/>
                    <a:pt x="18254" y="3176"/>
                  </a:cubicBezTo>
                  <a:cubicBezTo>
                    <a:pt x="18304" y="3204"/>
                    <a:pt x="18266" y="3134"/>
                    <a:pt x="18292" y="3134"/>
                  </a:cubicBezTo>
                  <a:cubicBezTo>
                    <a:pt x="18342" y="3232"/>
                    <a:pt x="18430" y="3288"/>
                    <a:pt x="18493" y="3387"/>
                  </a:cubicBezTo>
                  <a:cubicBezTo>
                    <a:pt x="18582" y="3513"/>
                    <a:pt x="18745" y="3654"/>
                    <a:pt x="18783" y="3766"/>
                  </a:cubicBezTo>
                  <a:cubicBezTo>
                    <a:pt x="18783" y="3808"/>
                    <a:pt x="18796" y="3893"/>
                    <a:pt x="18796" y="3935"/>
                  </a:cubicBezTo>
                  <a:cubicBezTo>
                    <a:pt x="18821" y="4047"/>
                    <a:pt x="18821" y="4174"/>
                    <a:pt x="18872" y="4258"/>
                  </a:cubicBezTo>
                  <a:cubicBezTo>
                    <a:pt x="18909" y="4314"/>
                    <a:pt x="18998" y="4328"/>
                    <a:pt x="19048" y="4371"/>
                  </a:cubicBezTo>
                  <a:cubicBezTo>
                    <a:pt x="19073" y="4399"/>
                    <a:pt x="19061" y="4469"/>
                    <a:pt x="19111" y="4441"/>
                  </a:cubicBezTo>
                  <a:cubicBezTo>
                    <a:pt x="19048" y="4300"/>
                    <a:pt x="19023" y="4174"/>
                    <a:pt x="18947" y="4033"/>
                  </a:cubicBezTo>
                  <a:cubicBezTo>
                    <a:pt x="18985" y="4005"/>
                    <a:pt x="19010" y="4061"/>
                    <a:pt x="19023" y="4033"/>
                  </a:cubicBezTo>
                  <a:cubicBezTo>
                    <a:pt x="18985" y="3963"/>
                    <a:pt x="18909" y="3879"/>
                    <a:pt x="18909" y="3808"/>
                  </a:cubicBezTo>
                  <a:cubicBezTo>
                    <a:pt x="18998" y="3794"/>
                    <a:pt x="19061" y="3991"/>
                    <a:pt x="19124" y="4005"/>
                  </a:cubicBezTo>
                  <a:cubicBezTo>
                    <a:pt x="19073" y="3921"/>
                    <a:pt x="19023" y="3837"/>
                    <a:pt x="18972" y="3752"/>
                  </a:cubicBezTo>
                  <a:cubicBezTo>
                    <a:pt x="19099" y="3907"/>
                    <a:pt x="19225" y="4061"/>
                    <a:pt x="19338" y="4230"/>
                  </a:cubicBezTo>
                  <a:cubicBezTo>
                    <a:pt x="19313" y="4230"/>
                    <a:pt x="19300" y="4202"/>
                    <a:pt x="19300" y="4230"/>
                  </a:cubicBezTo>
                  <a:cubicBezTo>
                    <a:pt x="19313" y="4258"/>
                    <a:pt x="19338" y="4272"/>
                    <a:pt x="19351" y="4328"/>
                  </a:cubicBezTo>
                  <a:cubicBezTo>
                    <a:pt x="19288" y="4258"/>
                    <a:pt x="19250" y="4188"/>
                    <a:pt x="19174" y="4174"/>
                  </a:cubicBezTo>
                  <a:cubicBezTo>
                    <a:pt x="19288" y="4342"/>
                    <a:pt x="19426" y="4483"/>
                    <a:pt x="19515" y="4680"/>
                  </a:cubicBezTo>
                  <a:cubicBezTo>
                    <a:pt x="19452" y="4778"/>
                    <a:pt x="19578" y="4862"/>
                    <a:pt x="19540" y="5003"/>
                  </a:cubicBezTo>
                  <a:cubicBezTo>
                    <a:pt x="19552" y="5031"/>
                    <a:pt x="19590" y="5031"/>
                    <a:pt x="19616" y="5045"/>
                  </a:cubicBezTo>
                  <a:cubicBezTo>
                    <a:pt x="19603" y="5087"/>
                    <a:pt x="19565" y="5073"/>
                    <a:pt x="19578" y="5115"/>
                  </a:cubicBezTo>
                  <a:cubicBezTo>
                    <a:pt x="19603" y="5158"/>
                    <a:pt x="19679" y="5214"/>
                    <a:pt x="19666" y="5256"/>
                  </a:cubicBezTo>
                  <a:cubicBezTo>
                    <a:pt x="19628" y="5242"/>
                    <a:pt x="19616" y="5186"/>
                    <a:pt x="19565" y="5186"/>
                  </a:cubicBezTo>
                  <a:cubicBezTo>
                    <a:pt x="19578" y="5270"/>
                    <a:pt x="19641" y="5298"/>
                    <a:pt x="19653" y="5382"/>
                  </a:cubicBezTo>
                  <a:cubicBezTo>
                    <a:pt x="19969" y="5832"/>
                    <a:pt x="20095" y="6465"/>
                    <a:pt x="20460" y="6844"/>
                  </a:cubicBezTo>
                  <a:cubicBezTo>
                    <a:pt x="20460" y="6830"/>
                    <a:pt x="20460" y="6802"/>
                    <a:pt x="20473" y="6802"/>
                  </a:cubicBezTo>
                  <a:cubicBezTo>
                    <a:pt x="20549" y="7041"/>
                    <a:pt x="20700" y="7167"/>
                    <a:pt x="20750" y="7420"/>
                  </a:cubicBezTo>
                  <a:cubicBezTo>
                    <a:pt x="20788" y="7364"/>
                    <a:pt x="20700" y="7280"/>
                    <a:pt x="20738" y="7223"/>
                  </a:cubicBezTo>
                  <a:cubicBezTo>
                    <a:pt x="20851" y="7504"/>
                    <a:pt x="21040" y="7800"/>
                    <a:pt x="21003" y="8151"/>
                  </a:cubicBezTo>
                  <a:cubicBezTo>
                    <a:pt x="21003" y="8221"/>
                    <a:pt x="20952" y="8263"/>
                    <a:pt x="20940" y="8320"/>
                  </a:cubicBezTo>
                  <a:cubicBezTo>
                    <a:pt x="20940" y="8362"/>
                    <a:pt x="20965" y="8404"/>
                    <a:pt x="20965" y="8432"/>
                  </a:cubicBezTo>
                  <a:cubicBezTo>
                    <a:pt x="21003" y="8727"/>
                    <a:pt x="20990" y="8924"/>
                    <a:pt x="21053" y="9135"/>
                  </a:cubicBezTo>
                  <a:cubicBezTo>
                    <a:pt x="21078" y="9233"/>
                    <a:pt x="21141" y="9317"/>
                    <a:pt x="21179" y="9430"/>
                  </a:cubicBezTo>
                  <a:cubicBezTo>
                    <a:pt x="21204" y="9584"/>
                    <a:pt x="21179" y="9739"/>
                    <a:pt x="21267" y="9851"/>
                  </a:cubicBezTo>
                  <a:cubicBezTo>
                    <a:pt x="21267" y="9528"/>
                    <a:pt x="21267" y="9528"/>
                    <a:pt x="21267" y="9528"/>
                  </a:cubicBezTo>
                  <a:cubicBezTo>
                    <a:pt x="21343" y="9556"/>
                    <a:pt x="21255" y="9360"/>
                    <a:pt x="21318" y="9317"/>
                  </a:cubicBezTo>
                  <a:cubicBezTo>
                    <a:pt x="21381" y="9444"/>
                    <a:pt x="21368" y="9669"/>
                    <a:pt x="21419" y="9823"/>
                  </a:cubicBezTo>
                  <a:cubicBezTo>
                    <a:pt x="21356" y="9050"/>
                    <a:pt x="21204" y="8362"/>
                    <a:pt x="21003" y="7701"/>
                  </a:cubicBezTo>
                  <a:cubicBezTo>
                    <a:pt x="20536" y="6155"/>
                    <a:pt x="19893" y="4919"/>
                    <a:pt x="19086" y="3794"/>
                  </a:cubicBezTo>
                  <a:cubicBezTo>
                    <a:pt x="18279" y="2670"/>
                    <a:pt x="17308" y="1799"/>
                    <a:pt x="16173" y="1026"/>
                  </a:cubicBezTo>
                  <a:cubicBezTo>
                    <a:pt x="15820" y="801"/>
                    <a:pt x="15278" y="450"/>
                    <a:pt x="14887" y="351"/>
                  </a:cubicBezTo>
                  <a:cubicBezTo>
                    <a:pt x="14748" y="197"/>
                    <a:pt x="14496" y="309"/>
                    <a:pt x="14282" y="323"/>
                  </a:cubicBezTo>
                  <a:cubicBezTo>
                    <a:pt x="14345" y="379"/>
                    <a:pt x="14433" y="408"/>
                    <a:pt x="14471" y="478"/>
                  </a:cubicBezTo>
                  <a:cubicBezTo>
                    <a:pt x="14534" y="422"/>
                    <a:pt x="14660" y="450"/>
                    <a:pt x="14698" y="408"/>
                  </a:cubicBezTo>
                  <a:cubicBezTo>
                    <a:pt x="14710" y="506"/>
                    <a:pt x="14824" y="492"/>
                    <a:pt x="14874" y="534"/>
                  </a:cubicBezTo>
                  <a:cubicBezTo>
                    <a:pt x="14824" y="534"/>
                    <a:pt x="14862" y="576"/>
                    <a:pt x="14824" y="618"/>
                  </a:cubicBezTo>
                  <a:cubicBezTo>
                    <a:pt x="15038" y="632"/>
                    <a:pt x="15190" y="829"/>
                    <a:pt x="15379" y="885"/>
                  </a:cubicBezTo>
                  <a:cubicBezTo>
                    <a:pt x="15391" y="885"/>
                    <a:pt x="15429" y="871"/>
                    <a:pt x="15442" y="871"/>
                  </a:cubicBezTo>
                  <a:cubicBezTo>
                    <a:pt x="15480" y="871"/>
                    <a:pt x="15517" y="913"/>
                    <a:pt x="15568" y="942"/>
                  </a:cubicBezTo>
                  <a:cubicBezTo>
                    <a:pt x="15568" y="942"/>
                    <a:pt x="15568" y="899"/>
                    <a:pt x="15581" y="913"/>
                  </a:cubicBezTo>
                  <a:cubicBezTo>
                    <a:pt x="15681" y="956"/>
                    <a:pt x="15770" y="1026"/>
                    <a:pt x="15845" y="1124"/>
                  </a:cubicBezTo>
                  <a:cubicBezTo>
                    <a:pt x="15820" y="1138"/>
                    <a:pt x="15795" y="1082"/>
                    <a:pt x="15782" y="1124"/>
                  </a:cubicBezTo>
                  <a:cubicBezTo>
                    <a:pt x="15845" y="1152"/>
                    <a:pt x="15820" y="1209"/>
                    <a:pt x="15833" y="1251"/>
                  </a:cubicBezTo>
                  <a:cubicBezTo>
                    <a:pt x="15908" y="1265"/>
                    <a:pt x="15946" y="1307"/>
                    <a:pt x="15959" y="1391"/>
                  </a:cubicBezTo>
                  <a:cubicBezTo>
                    <a:pt x="16009" y="1419"/>
                    <a:pt x="16060" y="1433"/>
                    <a:pt x="16085" y="1462"/>
                  </a:cubicBezTo>
                  <a:cubicBezTo>
                    <a:pt x="16085" y="1504"/>
                    <a:pt x="16097" y="1518"/>
                    <a:pt x="16097" y="1546"/>
                  </a:cubicBezTo>
                  <a:close/>
                  <a:moveTo>
                    <a:pt x="17081" y="2501"/>
                  </a:moveTo>
                  <a:cubicBezTo>
                    <a:pt x="17131" y="2530"/>
                    <a:pt x="17195" y="2628"/>
                    <a:pt x="17245" y="2614"/>
                  </a:cubicBezTo>
                  <a:cubicBezTo>
                    <a:pt x="17195" y="2572"/>
                    <a:pt x="17144" y="2473"/>
                    <a:pt x="17081" y="2501"/>
                  </a:cubicBezTo>
                  <a:close/>
                  <a:moveTo>
                    <a:pt x="17699" y="2909"/>
                  </a:moveTo>
                  <a:cubicBezTo>
                    <a:pt x="17623" y="2839"/>
                    <a:pt x="17636" y="2670"/>
                    <a:pt x="17535" y="2642"/>
                  </a:cubicBezTo>
                  <a:cubicBezTo>
                    <a:pt x="17522" y="2670"/>
                    <a:pt x="17522" y="2712"/>
                    <a:pt x="17510" y="2726"/>
                  </a:cubicBezTo>
                  <a:cubicBezTo>
                    <a:pt x="17396" y="2754"/>
                    <a:pt x="17358" y="2712"/>
                    <a:pt x="17283" y="2656"/>
                  </a:cubicBezTo>
                  <a:cubicBezTo>
                    <a:pt x="17308" y="2712"/>
                    <a:pt x="17371" y="2712"/>
                    <a:pt x="17396" y="2740"/>
                  </a:cubicBezTo>
                  <a:cubicBezTo>
                    <a:pt x="17409" y="2783"/>
                    <a:pt x="17384" y="2783"/>
                    <a:pt x="17384" y="2811"/>
                  </a:cubicBezTo>
                  <a:cubicBezTo>
                    <a:pt x="17485" y="2867"/>
                    <a:pt x="17548" y="2937"/>
                    <a:pt x="17623" y="3021"/>
                  </a:cubicBezTo>
                  <a:cubicBezTo>
                    <a:pt x="17674" y="2965"/>
                    <a:pt x="17737" y="2993"/>
                    <a:pt x="17787" y="3021"/>
                  </a:cubicBezTo>
                  <a:cubicBezTo>
                    <a:pt x="17787" y="3050"/>
                    <a:pt x="17762" y="3050"/>
                    <a:pt x="17749" y="3036"/>
                  </a:cubicBezTo>
                  <a:cubicBezTo>
                    <a:pt x="17762" y="3106"/>
                    <a:pt x="17812" y="3120"/>
                    <a:pt x="17863" y="3148"/>
                  </a:cubicBezTo>
                  <a:cubicBezTo>
                    <a:pt x="17825" y="3050"/>
                    <a:pt x="17812" y="2923"/>
                    <a:pt x="17699" y="2909"/>
                  </a:cubicBezTo>
                  <a:close/>
                  <a:moveTo>
                    <a:pt x="18935" y="4750"/>
                  </a:moveTo>
                  <a:cubicBezTo>
                    <a:pt x="18935" y="4750"/>
                    <a:pt x="18922" y="4750"/>
                    <a:pt x="18922" y="4736"/>
                  </a:cubicBezTo>
                  <a:cubicBezTo>
                    <a:pt x="18922" y="4750"/>
                    <a:pt x="18922" y="4764"/>
                    <a:pt x="18935" y="4750"/>
                  </a:cubicBezTo>
                  <a:close/>
                  <a:moveTo>
                    <a:pt x="18960" y="4581"/>
                  </a:moveTo>
                  <a:cubicBezTo>
                    <a:pt x="18935" y="4469"/>
                    <a:pt x="18884" y="4371"/>
                    <a:pt x="18783" y="4399"/>
                  </a:cubicBezTo>
                  <a:cubicBezTo>
                    <a:pt x="18796" y="4539"/>
                    <a:pt x="18859" y="4680"/>
                    <a:pt x="18922" y="4736"/>
                  </a:cubicBezTo>
                  <a:cubicBezTo>
                    <a:pt x="18922" y="4722"/>
                    <a:pt x="18922" y="4694"/>
                    <a:pt x="18935" y="4708"/>
                  </a:cubicBezTo>
                  <a:cubicBezTo>
                    <a:pt x="18960" y="4722"/>
                    <a:pt x="18947" y="4778"/>
                    <a:pt x="18998" y="4778"/>
                  </a:cubicBezTo>
                  <a:cubicBezTo>
                    <a:pt x="18985" y="4652"/>
                    <a:pt x="18935" y="4638"/>
                    <a:pt x="18909" y="4539"/>
                  </a:cubicBezTo>
                  <a:cubicBezTo>
                    <a:pt x="18935" y="4539"/>
                    <a:pt x="18935" y="4581"/>
                    <a:pt x="18960" y="4581"/>
                  </a:cubicBezTo>
                  <a:close/>
                  <a:moveTo>
                    <a:pt x="21356" y="12283"/>
                  </a:moveTo>
                  <a:cubicBezTo>
                    <a:pt x="21356" y="12255"/>
                    <a:pt x="21368" y="12255"/>
                    <a:pt x="21381" y="12269"/>
                  </a:cubicBezTo>
                  <a:cubicBezTo>
                    <a:pt x="21381" y="12212"/>
                    <a:pt x="21431" y="12142"/>
                    <a:pt x="21393" y="12100"/>
                  </a:cubicBezTo>
                  <a:cubicBezTo>
                    <a:pt x="21393" y="12170"/>
                    <a:pt x="21343" y="12255"/>
                    <a:pt x="21356" y="12283"/>
                  </a:cubicBezTo>
                  <a:close/>
                  <a:moveTo>
                    <a:pt x="10360" y="21403"/>
                  </a:moveTo>
                  <a:cubicBezTo>
                    <a:pt x="10385" y="21431"/>
                    <a:pt x="10448" y="21417"/>
                    <a:pt x="10474" y="21403"/>
                  </a:cubicBezTo>
                  <a:cubicBezTo>
                    <a:pt x="10474" y="21431"/>
                    <a:pt x="10474" y="21445"/>
                    <a:pt x="10486" y="21459"/>
                  </a:cubicBezTo>
                  <a:cubicBezTo>
                    <a:pt x="10461" y="21459"/>
                    <a:pt x="10436" y="21474"/>
                    <a:pt x="10423" y="21502"/>
                  </a:cubicBezTo>
                  <a:cubicBezTo>
                    <a:pt x="10512" y="21600"/>
                    <a:pt x="10575" y="21403"/>
                    <a:pt x="10625" y="21474"/>
                  </a:cubicBezTo>
                  <a:cubicBezTo>
                    <a:pt x="10650" y="21389"/>
                    <a:pt x="10713" y="21347"/>
                    <a:pt x="10751" y="21291"/>
                  </a:cubicBezTo>
                  <a:cubicBezTo>
                    <a:pt x="10638" y="21305"/>
                    <a:pt x="10423" y="21291"/>
                    <a:pt x="10360" y="21403"/>
                  </a:cubicBezTo>
                  <a:close/>
                </a:path>
              </a:pathLst>
            </a:custGeom>
            <a:solidFill>
              <a:srgbClr val="414455"/>
            </a:solidFill>
            <a:ln w="12700" cap="flat">
              <a:noFill/>
              <a:miter lim="400000"/>
            </a:ln>
            <a:effectLst/>
          </p:spPr>
          <p:txBody>
            <a:bodyPr wrap="square" lIns="45719" tIns="45719" rIns="45719" bIns="45719" numCol="1" anchor="t">
              <a:noAutofit/>
            </a:bodyPr>
            <a:lstStyle/>
            <a:p>
              <a:endParaRPr/>
            </a:p>
          </p:txBody>
        </p:sp>
        <p:sp>
          <p:nvSpPr>
            <p:cNvPr id="916" name="_color1"/>
            <p:cNvSpPr/>
            <p:nvPr/>
          </p:nvSpPr>
          <p:spPr>
            <a:xfrm>
              <a:off x="0" y="0"/>
              <a:ext cx="1940940" cy="1937799"/>
            </a:xfrm>
            <a:custGeom>
              <a:avLst/>
              <a:gdLst/>
              <a:ahLst/>
              <a:cxnLst>
                <a:cxn ang="0">
                  <a:pos x="wd2" y="hd2"/>
                </a:cxn>
                <a:cxn ang="5400000">
                  <a:pos x="wd2" y="hd2"/>
                </a:cxn>
                <a:cxn ang="10800000">
                  <a:pos x="wd2" y="hd2"/>
                </a:cxn>
                <a:cxn ang="16200000">
                  <a:pos x="wd2" y="hd2"/>
                </a:cxn>
              </a:cxnLst>
              <a:rect l="0" t="0" r="r" b="b"/>
              <a:pathLst>
                <a:path w="21589" h="21553" extrusionOk="0">
                  <a:moveTo>
                    <a:pt x="10765" y="120"/>
                  </a:moveTo>
                  <a:cubicBezTo>
                    <a:pt x="10821" y="106"/>
                    <a:pt x="10793" y="7"/>
                    <a:pt x="10864" y="7"/>
                  </a:cubicBezTo>
                  <a:cubicBezTo>
                    <a:pt x="10935" y="-7"/>
                    <a:pt x="10892" y="120"/>
                    <a:pt x="10963" y="78"/>
                  </a:cubicBezTo>
                  <a:cubicBezTo>
                    <a:pt x="11303" y="-35"/>
                    <a:pt x="11784" y="50"/>
                    <a:pt x="12181" y="106"/>
                  </a:cubicBezTo>
                  <a:cubicBezTo>
                    <a:pt x="13031" y="219"/>
                    <a:pt x="13866" y="403"/>
                    <a:pt x="14546" y="671"/>
                  </a:cubicBezTo>
                  <a:cubicBezTo>
                    <a:pt x="15255" y="954"/>
                    <a:pt x="15920" y="1265"/>
                    <a:pt x="16515" y="1646"/>
                  </a:cubicBezTo>
                  <a:cubicBezTo>
                    <a:pt x="16728" y="1787"/>
                    <a:pt x="16954" y="1886"/>
                    <a:pt x="17124" y="2013"/>
                  </a:cubicBezTo>
                  <a:cubicBezTo>
                    <a:pt x="17238" y="2098"/>
                    <a:pt x="17337" y="2225"/>
                    <a:pt x="17450" y="2324"/>
                  </a:cubicBezTo>
                  <a:cubicBezTo>
                    <a:pt x="18144" y="2861"/>
                    <a:pt x="18725" y="3525"/>
                    <a:pt x="19291" y="4217"/>
                  </a:cubicBezTo>
                  <a:cubicBezTo>
                    <a:pt x="19390" y="4344"/>
                    <a:pt x="19518" y="4429"/>
                    <a:pt x="19589" y="4528"/>
                  </a:cubicBezTo>
                  <a:cubicBezTo>
                    <a:pt x="19660" y="4641"/>
                    <a:pt x="19716" y="4768"/>
                    <a:pt x="19801" y="4881"/>
                  </a:cubicBezTo>
                  <a:cubicBezTo>
                    <a:pt x="20793" y="6308"/>
                    <a:pt x="21600" y="8257"/>
                    <a:pt x="21558" y="10716"/>
                  </a:cubicBezTo>
                  <a:cubicBezTo>
                    <a:pt x="21558" y="10885"/>
                    <a:pt x="21600" y="11040"/>
                    <a:pt x="21586" y="11196"/>
                  </a:cubicBezTo>
                  <a:cubicBezTo>
                    <a:pt x="21586" y="11337"/>
                    <a:pt x="21529" y="11478"/>
                    <a:pt x="21501" y="11634"/>
                  </a:cubicBezTo>
                  <a:cubicBezTo>
                    <a:pt x="21458" y="12072"/>
                    <a:pt x="21359" y="12538"/>
                    <a:pt x="21274" y="12948"/>
                  </a:cubicBezTo>
                  <a:cubicBezTo>
                    <a:pt x="21175" y="13386"/>
                    <a:pt x="21090" y="13795"/>
                    <a:pt x="20977" y="14191"/>
                  </a:cubicBezTo>
                  <a:cubicBezTo>
                    <a:pt x="20934" y="14332"/>
                    <a:pt x="20920" y="14487"/>
                    <a:pt x="20878" y="14615"/>
                  </a:cubicBezTo>
                  <a:cubicBezTo>
                    <a:pt x="20849" y="14728"/>
                    <a:pt x="20793" y="14812"/>
                    <a:pt x="20750" y="14911"/>
                  </a:cubicBezTo>
                  <a:cubicBezTo>
                    <a:pt x="20609" y="15208"/>
                    <a:pt x="20481" y="15533"/>
                    <a:pt x="20339" y="15815"/>
                  </a:cubicBezTo>
                  <a:cubicBezTo>
                    <a:pt x="20028" y="16409"/>
                    <a:pt x="19716" y="16903"/>
                    <a:pt x="19320" y="17383"/>
                  </a:cubicBezTo>
                  <a:cubicBezTo>
                    <a:pt x="19192" y="17553"/>
                    <a:pt x="19079" y="17722"/>
                    <a:pt x="18937" y="17878"/>
                  </a:cubicBezTo>
                  <a:cubicBezTo>
                    <a:pt x="18668" y="18175"/>
                    <a:pt x="18342" y="18401"/>
                    <a:pt x="18045" y="18697"/>
                  </a:cubicBezTo>
                  <a:cubicBezTo>
                    <a:pt x="17450" y="19291"/>
                    <a:pt x="16784" y="19799"/>
                    <a:pt x="16090" y="20223"/>
                  </a:cubicBezTo>
                  <a:cubicBezTo>
                    <a:pt x="15722" y="20449"/>
                    <a:pt x="15325" y="20590"/>
                    <a:pt x="14900" y="20746"/>
                  </a:cubicBezTo>
                  <a:cubicBezTo>
                    <a:pt x="14688" y="20830"/>
                    <a:pt x="14490" y="20929"/>
                    <a:pt x="14277" y="20986"/>
                  </a:cubicBezTo>
                  <a:cubicBezTo>
                    <a:pt x="14051" y="21056"/>
                    <a:pt x="13824" y="21071"/>
                    <a:pt x="13569" y="21141"/>
                  </a:cubicBezTo>
                  <a:cubicBezTo>
                    <a:pt x="13427" y="21184"/>
                    <a:pt x="13314" y="21268"/>
                    <a:pt x="13172" y="21311"/>
                  </a:cubicBezTo>
                  <a:cubicBezTo>
                    <a:pt x="12804" y="21410"/>
                    <a:pt x="12351" y="21353"/>
                    <a:pt x="11983" y="21466"/>
                  </a:cubicBezTo>
                  <a:cubicBezTo>
                    <a:pt x="11898" y="21494"/>
                    <a:pt x="11827" y="21537"/>
                    <a:pt x="11728" y="21551"/>
                  </a:cubicBezTo>
                  <a:cubicBezTo>
                    <a:pt x="11657" y="21551"/>
                    <a:pt x="11586" y="21523"/>
                    <a:pt x="11515" y="21523"/>
                  </a:cubicBezTo>
                  <a:cubicBezTo>
                    <a:pt x="11274" y="21508"/>
                    <a:pt x="11005" y="21537"/>
                    <a:pt x="10736" y="21551"/>
                  </a:cubicBezTo>
                  <a:cubicBezTo>
                    <a:pt x="10410" y="21565"/>
                    <a:pt x="10099" y="21494"/>
                    <a:pt x="9787" y="21480"/>
                  </a:cubicBezTo>
                  <a:cubicBezTo>
                    <a:pt x="9674" y="21480"/>
                    <a:pt x="9575" y="21508"/>
                    <a:pt x="9476" y="21494"/>
                  </a:cubicBezTo>
                  <a:cubicBezTo>
                    <a:pt x="9292" y="21480"/>
                    <a:pt x="9150" y="21353"/>
                    <a:pt x="8994" y="21325"/>
                  </a:cubicBezTo>
                  <a:cubicBezTo>
                    <a:pt x="8782" y="21297"/>
                    <a:pt x="8598" y="21325"/>
                    <a:pt x="8413" y="21311"/>
                  </a:cubicBezTo>
                  <a:cubicBezTo>
                    <a:pt x="8088" y="21254"/>
                    <a:pt x="7804" y="21099"/>
                    <a:pt x="7521" y="21000"/>
                  </a:cubicBezTo>
                  <a:cubicBezTo>
                    <a:pt x="7365" y="20958"/>
                    <a:pt x="7195" y="20929"/>
                    <a:pt x="7039" y="20887"/>
                  </a:cubicBezTo>
                  <a:cubicBezTo>
                    <a:pt x="6430" y="20703"/>
                    <a:pt x="5864" y="20463"/>
                    <a:pt x="5382" y="20152"/>
                  </a:cubicBezTo>
                  <a:cubicBezTo>
                    <a:pt x="5142" y="19997"/>
                    <a:pt x="4915" y="19799"/>
                    <a:pt x="4674" y="19644"/>
                  </a:cubicBezTo>
                  <a:cubicBezTo>
                    <a:pt x="4065" y="19262"/>
                    <a:pt x="3555" y="18810"/>
                    <a:pt x="3059" y="18273"/>
                  </a:cubicBezTo>
                  <a:cubicBezTo>
                    <a:pt x="2861" y="18076"/>
                    <a:pt x="2649" y="17906"/>
                    <a:pt x="2465" y="17652"/>
                  </a:cubicBezTo>
                  <a:cubicBezTo>
                    <a:pt x="2394" y="17539"/>
                    <a:pt x="2337" y="17398"/>
                    <a:pt x="2252" y="17270"/>
                  </a:cubicBezTo>
                  <a:cubicBezTo>
                    <a:pt x="2082" y="17044"/>
                    <a:pt x="1884" y="16818"/>
                    <a:pt x="1742" y="16592"/>
                  </a:cubicBezTo>
                  <a:cubicBezTo>
                    <a:pt x="850" y="15264"/>
                    <a:pt x="227" y="13767"/>
                    <a:pt x="85" y="11690"/>
                  </a:cubicBezTo>
                  <a:cubicBezTo>
                    <a:pt x="71" y="11493"/>
                    <a:pt x="0" y="11323"/>
                    <a:pt x="0" y="11139"/>
                  </a:cubicBezTo>
                  <a:cubicBezTo>
                    <a:pt x="0" y="11012"/>
                    <a:pt x="57" y="10871"/>
                    <a:pt x="71" y="10730"/>
                  </a:cubicBezTo>
                  <a:cubicBezTo>
                    <a:pt x="156" y="9826"/>
                    <a:pt x="198" y="8921"/>
                    <a:pt x="382" y="8116"/>
                  </a:cubicBezTo>
                  <a:cubicBezTo>
                    <a:pt x="411" y="7975"/>
                    <a:pt x="411" y="7848"/>
                    <a:pt x="439" y="7721"/>
                  </a:cubicBezTo>
                  <a:cubicBezTo>
                    <a:pt x="482" y="7579"/>
                    <a:pt x="567" y="7438"/>
                    <a:pt x="609" y="7297"/>
                  </a:cubicBezTo>
                  <a:cubicBezTo>
                    <a:pt x="921" y="6294"/>
                    <a:pt x="1416" y="5418"/>
                    <a:pt x="1940" y="4627"/>
                  </a:cubicBezTo>
                  <a:cubicBezTo>
                    <a:pt x="2408" y="3921"/>
                    <a:pt x="2960" y="3355"/>
                    <a:pt x="3569" y="2819"/>
                  </a:cubicBezTo>
                  <a:cubicBezTo>
                    <a:pt x="3768" y="2649"/>
                    <a:pt x="3994" y="2494"/>
                    <a:pt x="4193" y="2310"/>
                  </a:cubicBezTo>
                  <a:cubicBezTo>
                    <a:pt x="4292" y="2211"/>
                    <a:pt x="4348" y="2098"/>
                    <a:pt x="4462" y="2013"/>
                  </a:cubicBezTo>
                  <a:cubicBezTo>
                    <a:pt x="4575" y="1929"/>
                    <a:pt x="4702" y="1900"/>
                    <a:pt x="4830" y="1830"/>
                  </a:cubicBezTo>
                  <a:cubicBezTo>
                    <a:pt x="5014" y="1717"/>
                    <a:pt x="5198" y="1575"/>
                    <a:pt x="5382" y="1462"/>
                  </a:cubicBezTo>
                  <a:cubicBezTo>
                    <a:pt x="5935" y="1123"/>
                    <a:pt x="6600" y="827"/>
                    <a:pt x="7280" y="615"/>
                  </a:cubicBezTo>
                  <a:cubicBezTo>
                    <a:pt x="7521" y="530"/>
                    <a:pt x="7734" y="431"/>
                    <a:pt x="7974" y="375"/>
                  </a:cubicBezTo>
                  <a:cubicBezTo>
                    <a:pt x="8569" y="233"/>
                    <a:pt x="9235" y="78"/>
                    <a:pt x="9943" y="36"/>
                  </a:cubicBezTo>
                  <a:cubicBezTo>
                    <a:pt x="10071" y="36"/>
                    <a:pt x="10212" y="36"/>
                    <a:pt x="10354" y="7"/>
                  </a:cubicBezTo>
                  <a:cubicBezTo>
                    <a:pt x="10495" y="-21"/>
                    <a:pt x="10651" y="36"/>
                    <a:pt x="10765" y="120"/>
                  </a:cubicBezTo>
                  <a:close/>
                  <a:moveTo>
                    <a:pt x="10835" y="120"/>
                  </a:moveTo>
                  <a:cubicBezTo>
                    <a:pt x="10864" y="120"/>
                    <a:pt x="10892" y="120"/>
                    <a:pt x="10906" y="92"/>
                  </a:cubicBezTo>
                  <a:cubicBezTo>
                    <a:pt x="10878" y="92"/>
                    <a:pt x="10892" y="50"/>
                    <a:pt x="10864" y="36"/>
                  </a:cubicBezTo>
                  <a:cubicBezTo>
                    <a:pt x="10850" y="64"/>
                    <a:pt x="10821" y="78"/>
                    <a:pt x="10835" y="120"/>
                  </a:cubicBezTo>
                  <a:close/>
                  <a:moveTo>
                    <a:pt x="10439" y="50"/>
                  </a:moveTo>
                  <a:cubicBezTo>
                    <a:pt x="10425" y="50"/>
                    <a:pt x="10410" y="50"/>
                    <a:pt x="10410" y="64"/>
                  </a:cubicBezTo>
                  <a:cubicBezTo>
                    <a:pt x="10425" y="64"/>
                    <a:pt x="10439" y="64"/>
                    <a:pt x="10439" y="50"/>
                  </a:cubicBezTo>
                  <a:close/>
                  <a:moveTo>
                    <a:pt x="11331" y="50"/>
                  </a:moveTo>
                  <a:cubicBezTo>
                    <a:pt x="11190" y="36"/>
                    <a:pt x="11246" y="92"/>
                    <a:pt x="11331" y="50"/>
                  </a:cubicBezTo>
                  <a:close/>
                  <a:moveTo>
                    <a:pt x="10538" y="64"/>
                  </a:moveTo>
                  <a:cubicBezTo>
                    <a:pt x="10510" y="78"/>
                    <a:pt x="10453" y="50"/>
                    <a:pt x="10453" y="78"/>
                  </a:cubicBezTo>
                  <a:cubicBezTo>
                    <a:pt x="10481" y="78"/>
                    <a:pt x="10538" y="92"/>
                    <a:pt x="10538" y="64"/>
                  </a:cubicBezTo>
                  <a:close/>
                  <a:moveTo>
                    <a:pt x="11218" y="64"/>
                  </a:moveTo>
                  <a:cubicBezTo>
                    <a:pt x="11190" y="78"/>
                    <a:pt x="11119" y="50"/>
                    <a:pt x="11119" y="78"/>
                  </a:cubicBezTo>
                  <a:cubicBezTo>
                    <a:pt x="11147" y="78"/>
                    <a:pt x="11204" y="92"/>
                    <a:pt x="11218" y="64"/>
                  </a:cubicBezTo>
                  <a:close/>
                  <a:moveTo>
                    <a:pt x="10297" y="78"/>
                  </a:moveTo>
                  <a:cubicBezTo>
                    <a:pt x="10283" y="78"/>
                    <a:pt x="10269" y="78"/>
                    <a:pt x="10269" y="92"/>
                  </a:cubicBezTo>
                  <a:cubicBezTo>
                    <a:pt x="10283" y="92"/>
                    <a:pt x="10297" y="92"/>
                    <a:pt x="10297" y="78"/>
                  </a:cubicBezTo>
                  <a:close/>
                  <a:moveTo>
                    <a:pt x="10580" y="78"/>
                  </a:moveTo>
                  <a:cubicBezTo>
                    <a:pt x="10566" y="78"/>
                    <a:pt x="10552" y="78"/>
                    <a:pt x="10552" y="92"/>
                  </a:cubicBezTo>
                  <a:cubicBezTo>
                    <a:pt x="10552" y="92"/>
                    <a:pt x="10580" y="92"/>
                    <a:pt x="10580" y="78"/>
                  </a:cubicBezTo>
                  <a:close/>
                  <a:moveTo>
                    <a:pt x="11105" y="78"/>
                  </a:moveTo>
                  <a:cubicBezTo>
                    <a:pt x="11090" y="78"/>
                    <a:pt x="11062" y="78"/>
                    <a:pt x="11062" y="92"/>
                  </a:cubicBezTo>
                  <a:cubicBezTo>
                    <a:pt x="11076" y="92"/>
                    <a:pt x="11105" y="92"/>
                    <a:pt x="11105" y="78"/>
                  </a:cubicBezTo>
                  <a:close/>
                  <a:moveTo>
                    <a:pt x="10595" y="106"/>
                  </a:moveTo>
                  <a:cubicBezTo>
                    <a:pt x="10580" y="106"/>
                    <a:pt x="10595" y="120"/>
                    <a:pt x="10595" y="106"/>
                  </a:cubicBezTo>
                  <a:close/>
                  <a:moveTo>
                    <a:pt x="11020" y="106"/>
                  </a:moveTo>
                  <a:cubicBezTo>
                    <a:pt x="11020" y="106"/>
                    <a:pt x="11034" y="120"/>
                    <a:pt x="11020" y="106"/>
                  </a:cubicBezTo>
                  <a:close/>
                  <a:moveTo>
                    <a:pt x="9745" y="106"/>
                  </a:moveTo>
                  <a:cubicBezTo>
                    <a:pt x="9716" y="120"/>
                    <a:pt x="9660" y="92"/>
                    <a:pt x="9660" y="120"/>
                  </a:cubicBezTo>
                  <a:cubicBezTo>
                    <a:pt x="9688" y="106"/>
                    <a:pt x="9745" y="135"/>
                    <a:pt x="9745" y="106"/>
                  </a:cubicBezTo>
                  <a:close/>
                  <a:moveTo>
                    <a:pt x="11912" y="120"/>
                  </a:moveTo>
                  <a:cubicBezTo>
                    <a:pt x="11841" y="106"/>
                    <a:pt x="11898" y="163"/>
                    <a:pt x="11912" y="120"/>
                  </a:cubicBezTo>
                  <a:close/>
                  <a:moveTo>
                    <a:pt x="12138" y="135"/>
                  </a:moveTo>
                  <a:cubicBezTo>
                    <a:pt x="12124" y="135"/>
                    <a:pt x="12096" y="135"/>
                    <a:pt x="12096" y="149"/>
                  </a:cubicBezTo>
                  <a:cubicBezTo>
                    <a:pt x="12110" y="149"/>
                    <a:pt x="12138" y="149"/>
                    <a:pt x="12138" y="135"/>
                  </a:cubicBezTo>
                  <a:close/>
                  <a:moveTo>
                    <a:pt x="9745" y="191"/>
                  </a:moveTo>
                  <a:cubicBezTo>
                    <a:pt x="9631" y="177"/>
                    <a:pt x="9688" y="233"/>
                    <a:pt x="9745" y="191"/>
                  </a:cubicBezTo>
                  <a:close/>
                  <a:moveTo>
                    <a:pt x="9603" y="205"/>
                  </a:moveTo>
                  <a:cubicBezTo>
                    <a:pt x="9575" y="205"/>
                    <a:pt x="9504" y="191"/>
                    <a:pt x="9504" y="219"/>
                  </a:cubicBezTo>
                  <a:cubicBezTo>
                    <a:pt x="9532" y="205"/>
                    <a:pt x="9589" y="233"/>
                    <a:pt x="9603" y="205"/>
                  </a:cubicBezTo>
                  <a:close/>
                  <a:moveTo>
                    <a:pt x="11926" y="205"/>
                  </a:moveTo>
                  <a:cubicBezTo>
                    <a:pt x="11841" y="191"/>
                    <a:pt x="11898" y="248"/>
                    <a:pt x="11926" y="205"/>
                  </a:cubicBezTo>
                  <a:close/>
                  <a:moveTo>
                    <a:pt x="9405" y="233"/>
                  </a:moveTo>
                  <a:cubicBezTo>
                    <a:pt x="9546" y="205"/>
                    <a:pt x="9405" y="219"/>
                    <a:pt x="9320" y="233"/>
                  </a:cubicBezTo>
                  <a:cubicBezTo>
                    <a:pt x="9277" y="233"/>
                    <a:pt x="9235" y="219"/>
                    <a:pt x="9221" y="262"/>
                  </a:cubicBezTo>
                  <a:cubicBezTo>
                    <a:pt x="9292" y="248"/>
                    <a:pt x="9348" y="233"/>
                    <a:pt x="9405" y="233"/>
                  </a:cubicBezTo>
                  <a:close/>
                  <a:moveTo>
                    <a:pt x="9915" y="233"/>
                  </a:moveTo>
                  <a:cubicBezTo>
                    <a:pt x="9901" y="219"/>
                    <a:pt x="9915" y="233"/>
                    <a:pt x="9915" y="233"/>
                  </a:cubicBezTo>
                  <a:close/>
                  <a:moveTo>
                    <a:pt x="9886" y="1109"/>
                  </a:moveTo>
                  <a:cubicBezTo>
                    <a:pt x="10141" y="1109"/>
                    <a:pt x="10396" y="1109"/>
                    <a:pt x="10637" y="1109"/>
                  </a:cubicBezTo>
                  <a:cubicBezTo>
                    <a:pt x="10665" y="813"/>
                    <a:pt x="10722" y="474"/>
                    <a:pt x="10750" y="219"/>
                  </a:cubicBezTo>
                  <a:cubicBezTo>
                    <a:pt x="10382" y="445"/>
                    <a:pt x="10113" y="756"/>
                    <a:pt x="9886" y="1109"/>
                  </a:cubicBezTo>
                  <a:close/>
                  <a:moveTo>
                    <a:pt x="12068" y="233"/>
                  </a:moveTo>
                  <a:cubicBezTo>
                    <a:pt x="12068" y="233"/>
                    <a:pt x="12068" y="233"/>
                    <a:pt x="12068" y="248"/>
                  </a:cubicBezTo>
                  <a:cubicBezTo>
                    <a:pt x="12323" y="262"/>
                    <a:pt x="12535" y="304"/>
                    <a:pt x="12762" y="332"/>
                  </a:cubicBezTo>
                  <a:moveTo>
                    <a:pt x="12762" y="332"/>
                  </a:moveTo>
                  <a:cubicBezTo>
                    <a:pt x="12776" y="375"/>
                    <a:pt x="12833" y="318"/>
                    <a:pt x="12762" y="332"/>
                  </a:cubicBezTo>
                  <a:moveTo>
                    <a:pt x="12762" y="332"/>
                  </a:moveTo>
                  <a:cubicBezTo>
                    <a:pt x="12762" y="332"/>
                    <a:pt x="12762" y="332"/>
                    <a:pt x="12762" y="318"/>
                  </a:cubicBezTo>
                  <a:cubicBezTo>
                    <a:pt x="12563" y="262"/>
                    <a:pt x="12323" y="248"/>
                    <a:pt x="12068" y="233"/>
                  </a:cubicBezTo>
                  <a:moveTo>
                    <a:pt x="12068" y="233"/>
                  </a:moveTo>
                  <a:cubicBezTo>
                    <a:pt x="11983" y="191"/>
                    <a:pt x="11926" y="248"/>
                    <a:pt x="12068" y="233"/>
                  </a:cubicBezTo>
                  <a:moveTo>
                    <a:pt x="9816" y="233"/>
                  </a:moveTo>
                  <a:cubicBezTo>
                    <a:pt x="9674" y="205"/>
                    <a:pt x="9731" y="276"/>
                    <a:pt x="9816" y="233"/>
                  </a:cubicBezTo>
                  <a:close/>
                  <a:moveTo>
                    <a:pt x="10637" y="248"/>
                  </a:moveTo>
                  <a:cubicBezTo>
                    <a:pt x="10637" y="233"/>
                    <a:pt x="10651" y="248"/>
                    <a:pt x="10637" y="248"/>
                  </a:cubicBezTo>
                  <a:close/>
                  <a:moveTo>
                    <a:pt x="10680" y="1109"/>
                  </a:moveTo>
                  <a:cubicBezTo>
                    <a:pt x="10793" y="1109"/>
                    <a:pt x="10906" y="1109"/>
                    <a:pt x="11020" y="1109"/>
                  </a:cubicBezTo>
                  <a:cubicBezTo>
                    <a:pt x="10963" y="798"/>
                    <a:pt x="11062" y="332"/>
                    <a:pt x="10793" y="233"/>
                  </a:cubicBezTo>
                  <a:cubicBezTo>
                    <a:pt x="10750" y="516"/>
                    <a:pt x="10708" y="798"/>
                    <a:pt x="10680" y="1109"/>
                  </a:cubicBezTo>
                  <a:close/>
                  <a:moveTo>
                    <a:pt x="11699" y="233"/>
                  </a:moveTo>
                  <a:cubicBezTo>
                    <a:pt x="11614" y="219"/>
                    <a:pt x="11671" y="276"/>
                    <a:pt x="11699" y="233"/>
                  </a:cubicBezTo>
                  <a:close/>
                  <a:moveTo>
                    <a:pt x="9079" y="262"/>
                  </a:moveTo>
                  <a:cubicBezTo>
                    <a:pt x="8767" y="290"/>
                    <a:pt x="8442" y="318"/>
                    <a:pt x="8215" y="431"/>
                  </a:cubicBezTo>
                  <a:moveTo>
                    <a:pt x="8215" y="431"/>
                  </a:moveTo>
                  <a:cubicBezTo>
                    <a:pt x="8158" y="417"/>
                    <a:pt x="8201" y="474"/>
                    <a:pt x="8215" y="431"/>
                  </a:cubicBezTo>
                  <a:moveTo>
                    <a:pt x="8215" y="431"/>
                  </a:moveTo>
                  <a:cubicBezTo>
                    <a:pt x="8498" y="375"/>
                    <a:pt x="8810" y="332"/>
                    <a:pt x="9079" y="262"/>
                  </a:cubicBezTo>
                  <a:moveTo>
                    <a:pt x="9079" y="262"/>
                  </a:moveTo>
                  <a:cubicBezTo>
                    <a:pt x="9150" y="276"/>
                    <a:pt x="9093" y="219"/>
                    <a:pt x="9079" y="262"/>
                  </a:cubicBezTo>
                  <a:moveTo>
                    <a:pt x="8952" y="375"/>
                  </a:moveTo>
                  <a:cubicBezTo>
                    <a:pt x="9192" y="318"/>
                    <a:pt x="9462" y="304"/>
                    <a:pt x="9688" y="248"/>
                  </a:cubicBezTo>
                  <a:cubicBezTo>
                    <a:pt x="9433" y="276"/>
                    <a:pt x="9122" y="262"/>
                    <a:pt x="8952" y="375"/>
                  </a:cubicBezTo>
                  <a:close/>
                  <a:moveTo>
                    <a:pt x="10056" y="248"/>
                  </a:moveTo>
                  <a:cubicBezTo>
                    <a:pt x="10042" y="248"/>
                    <a:pt x="10014" y="233"/>
                    <a:pt x="10014" y="262"/>
                  </a:cubicBezTo>
                  <a:cubicBezTo>
                    <a:pt x="10028" y="248"/>
                    <a:pt x="10056" y="262"/>
                    <a:pt x="10056" y="248"/>
                  </a:cubicBezTo>
                  <a:close/>
                  <a:moveTo>
                    <a:pt x="10283" y="262"/>
                  </a:moveTo>
                  <a:cubicBezTo>
                    <a:pt x="10269" y="248"/>
                    <a:pt x="10283" y="262"/>
                    <a:pt x="10283" y="262"/>
                  </a:cubicBezTo>
                  <a:close/>
                  <a:moveTo>
                    <a:pt x="10467" y="262"/>
                  </a:moveTo>
                  <a:cubicBezTo>
                    <a:pt x="10467" y="248"/>
                    <a:pt x="10481" y="262"/>
                    <a:pt x="10467" y="262"/>
                  </a:cubicBezTo>
                  <a:close/>
                  <a:moveTo>
                    <a:pt x="10609" y="262"/>
                  </a:moveTo>
                  <a:cubicBezTo>
                    <a:pt x="10269" y="346"/>
                    <a:pt x="9986" y="488"/>
                    <a:pt x="9716" y="643"/>
                  </a:cubicBezTo>
                  <a:cubicBezTo>
                    <a:pt x="9646" y="798"/>
                    <a:pt x="9561" y="954"/>
                    <a:pt x="9518" y="1123"/>
                  </a:cubicBezTo>
                  <a:cubicBezTo>
                    <a:pt x="9617" y="1123"/>
                    <a:pt x="9716" y="1123"/>
                    <a:pt x="9816" y="1123"/>
                  </a:cubicBezTo>
                  <a:cubicBezTo>
                    <a:pt x="10042" y="798"/>
                    <a:pt x="10297" y="502"/>
                    <a:pt x="10609" y="262"/>
                  </a:cubicBezTo>
                  <a:moveTo>
                    <a:pt x="10609" y="262"/>
                  </a:moveTo>
                  <a:cubicBezTo>
                    <a:pt x="10665" y="276"/>
                    <a:pt x="10609" y="219"/>
                    <a:pt x="10609" y="262"/>
                  </a:cubicBezTo>
                  <a:moveTo>
                    <a:pt x="11232" y="262"/>
                  </a:moveTo>
                  <a:cubicBezTo>
                    <a:pt x="11218" y="248"/>
                    <a:pt x="11232" y="262"/>
                    <a:pt x="11232" y="262"/>
                  </a:cubicBezTo>
                  <a:close/>
                  <a:moveTo>
                    <a:pt x="11473" y="248"/>
                  </a:moveTo>
                  <a:cubicBezTo>
                    <a:pt x="11459" y="248"/>
                    <a:pt x="11444" y="248"/>
                    <a:pt x="11444" y="262"/>
                  </a:cubicBezTo>
                  <a:cubicBezTo>
                    <a:pt x="11459" y="248"/>
                    <a:pt x="11473" y="262"/>
                    <a:pt x="11473" y="248"/>
                  </a:cubicBezTo>
                  <a:close/>
                  <a:moveTo>
                    <a:pt x="11855" y="262"/>
                  </a:moveTo>
                  <a:cubicBezTo>
                    <a:pt x="11855" y="276"/>
                    <a:pt x="11884" y="276"/>
                    <a:pt x="11884" y="262"/>
                  </a:cubicBezTo>
                  <a:cubicBezTo>
                    <a:pt x="11813" y="219"/>
                    <a:pt x="11699" y="262"/>
                    <a:pt x="11855" y="262"/>
                  </a:cubicBezTo>
                  <a:close/>
                  <a:moveTo>
                    <a:pt x="9901" y="276"/>
                  </a:moveTo>
                  <a:cubicBezTo>
                    <a:pt x="9447" y="346"/>
                    <a:pt x="8909" y="332"/>
                    <a:pt x="8640" y="601"/>
                  </a:cubicBezTo>
                  <a:moveTo>
                    <a:pt x="8640" y="601"/>
                  </a:moveTo>
                  <a:cubicBezTo>
                    <a:pt x="8583" y="587"/>
                    <a:pt x="8640" y="629"/>
                    <a:pt x="8640" y="601"/>
                  </a:cubicBezTo>
                  <a:moveTo>
                    <a:pt x="9901" y="276"/>
                  </a:moveTo>
                  <a:cubicBezTo>
                    <a:pt x="9462" y="361"/>
                    <a:pt x="9051" y="474"/>
                    <a:pt x="8640" y="601"/>
                  </a:cubicBezTo>
                  <a:moveTo>
                    <a:pt x="9901" y="276"/>
                  </a:moveTo>
                  <a:cubicBezTo>
                    <a:pt x="9957" y="276"/>
                    <a:pt x="9901" y="233"/>
                    <a:pt x="9901" y="276"/>
                  </a:cubicBezTo>
                  <a:moveTo>
                    <a:pt x="10198" y="276"/>
                  </a:moveTo>
                  <a:cubicBezTo>
                    <a:pt x="10099" y="290"/>
                    <a:pt x="9986" y="276"/>
                    <a:pt x="9943" y="332"/>
                  </a:cubicBezTo>
                  <a:cubicBezTo>
                    <a:pt x="10028" y="318"/>
                    <a:pt x="10113" y="304"/>
                    <a:pt x="10198" y="276"/>
                  </a:cubicBezTo>
                  <a:moveTo>
                    <a:pt x="10198" y="276"/>
                  </a:moveTo>
                  <a:cubicBezTo>
                    <a:pt x="10269" y="290"/>
                    <a:pt x="10212" y="233"/>
                    <a:pt x="10198" y="276"/>
                  </a:cubicBezTo>
                  <a:moveTo>
                    <a:pt x="9773" y="572"/>
                  </a:moveTo>
                  <a:cubicBezTo>
                    <a:pt x="9759" y="572"/>
                    <a:pt x="9773" y="587"/>
                    <a:pt x="9773" y="572"/>
                  </a:cubicBezTo>
                  <a:moveTo>
                    <a:pt x="9773" y="572"/>
                  </a:moveTo>
                  <a:cubicBezTo>
                    <a:pt x="9986" y="459"/>
                    <a:pt x="10212" y="361"/>
                    <a:pt x="10439" y="262"/>
                  </a:cubicBezTo>
                  <a:cubicBezTo>
                    <a:pt x="10198" y="332"/>
                    <a:pt x="9844" y="318"/>
                    <a:pt x="9773" y="572"/>
                  </a:cubicBezTo>
                  <a:moveTo>
                    <a:pt x="11501" y="1109"/>
                  </a:moveTo>
                  <a:cubicBezTo>
                    <a:pt x="11756" y="1123"/>
                    <a:pt x="12025" y="1123"/>
                    <a:pt x="12280" y="1138"/>
                  </a:cubicBezTo>
                  <a:cubicBezTo>
                    <a:pt x="11954" y="784"/>
                    <a:pt x="11487" y="459"/>
                    <a:pt x="10963" y="262"/>
                  </a:cubicBezTo>
                  <a:cubicBezTo>
                    <a:pt x="11161" y="530"/>
                    <a:pt x="11374" y="784"/>
                    <a:pt x="11501" y="1109"/>
                  </a:cubicBezTo>
                  <a:close/>
                  <a:moveTo>
                    <a:pt x="12068" y="897"/>
                  </a:moveTo>
                  <a:cubicBezTo>
                    <a:pt x="12223" y="1025"/>
                    <a:pt x="12323" y="1180"/>
                    <a:pt x="12563" y="1152"/>
                  </a:cubicBezTo>
                  <a:cubicBezTo>
                    <a:pt x="12493" y="968"/>
                    <a:pt x="12379" y="827"/>
                    <a:pt x="12280" y="657"/>
                  </a:cubicBezTo>
                  <a:cubicBezTo>
                    <a:pt x="11898" y="516"/>
                    <a:pt x="11501" y="332"/>
                    <a:pt x="11090" y="276"/>
                  </a:cubicBezTo>
                  <a:cubicBezTo>
                    <a:pt x="11473" y="417"/>
                    <a:pt x="11770" y="643"/>
                    <a:pt x="12068" y="897"/>
                  </a:cubicBezTo>
                  <a:close/>
                  <a:moveTo>
                    <a:pt x="11317" y="276"/>
                  </a:moveTo>
                  <a:cubicBezTo>
                    <a:pt x="11629" y="375"/>
                    <a:pt x="11954" y="474"/>
                    <a:pt x="12223" y="615"/>
                  </a:cubicBezTo>
                  <a:cubicBezTo>
                    <a:pt x="12096" y="332"/>
                    <a:pt x="11657" y="346"/>
                    <a:pt x="11317" y="276"/>
                  </a:cubicBezTo>
                  <a:moveTo>
                    <a:pt x="11317" y="276"/>
                  </a:moveTo>
                  <a:cubicBezTo>
                    <a:pt x="11289" y="233"/>
                    <a:pt x="11232" y="290"/>
                    <a:pt x="11317" y="276"/>
                  </a:cubicBezTo>
                  <a:moveTo>
                    <a:pt x="11572" y="262"/>
                  </a:moveTo>
                  <a:cubicBezTo>
                    <a:pt x="11487" y="233"/>
                    <a:pt x="11544" y="304"/>
                    <a:pt x="11572" y="262"/>
                  </a:cubicBezTo>
                  <a:close/>
                  <a:moveTo>
                    <a:pt x="13144" y="544"/>
                  </a:moveTo>
                  <a:cubicBezTo>
                    <a:pt x="13144" y="587"/>
                    <a:pt x="13201" y="530"/>
                    <a:pt x="13144" y="544"/>
                  </a:cubicBezTo>
                  <a:moveTo>
                    <a:pt x="13144" y="544"/>
                  </a:moveTo>
                  <a:cubicBezTo>
                    <a:pt x="12875" y="318"/>
                    <a:pt x="12337" y="318"/>
                    <a:pt x="11954" y="276"/>
                  </a:cubicBezTo>
                  <a:cubicBezTo>
                    <a:pt x="12351" y="361"/>
                    <a:pt x="12762" y="431"/>
                    <a:pt x="13144" y="544"/>
                  </a:cubicBezTo>
                  <a:moveTo>
                    <a:pt x="12762" y="262"/>
                  </a:moveTo>
                  <a:cubicBezTo>
                    <a:pt x="12748" y="262"/>
                    <a:pt x="12733" y="262"/>
                    <a:pt x="12733" y="276"/>
                  </a:cubicBezTo>
                  <a:cubicBezTo>
                    <a:pt x="12748" y="262"/>
                    <a:pt x="12762" y="276"/>
                    <a:pt x="12762" y="262"/>
                  </a:cubicBezTo>
                  <a:close/>
                  <a:moveTo>
                    <a:pt x="11997" y="361"/>
                  </a:moveTo>
                  <a:cubicBezTo>
                    <a:pt x="12011" y="389"/>
                    <a:pt x="12025" y="361"/>
                    <a:pt x="11997" y="361"/>
                  </a:cubicBezTo>
                  <a:moveTo>
                    <a:pt x="11997" y="361"/>
                  </a:moveTo>
                  <a:cubicBezTo>
                    <a:pt x="11926" y="276"/>
                    <a:pt x="11714" y="276"/>
                    <a:pt x="11586" y="290"/>
                  </a:cubicBezTo>
                  <a:cubicBezTo>
                    <a:pt x="11742" y="290"/>
                    <a:pt x="11855" y="346"/>
                    <a:pt x="11997" y="361"/>
                  </a:cubicBezTo>
                  <a:moveTo>
                    <a:pt x="12875" y="276"/>
                  </a:moveTo>
                  <a:cubicBezTo>
                    <a:pt x="12804" y="262"/>
                    <a:pt x="12861" y="304"/>
                    <a:pt x="12875" y="276"/>
                  </a:cubicBezTo>
                  <a:close/>
                  <a:moveTo>
                    <a:pt x="12974" y="290"/>
                  </a:moveTo>
                  <a:cubicBezTo>
                    <a:pt x="12946" y="290"/>
                    <a:pt x="12932" y="276"/>
                    <a:pt x="12932" y="290"/>
                  </a:cubicBezTo>
                  <a:cubicBezTo>
                    <a:pt x="12946" y="290"/>
                    <a:pt x="12960" y="304"/>
                    <a:pt x="12974" y="290"/>
                  </a:cubicBezTo>
                  <a:close/>
                  <a:moveTo>
                    <a:pt x="13059" y="304"/>
                  </a:moveTo>
                  <a:cubicBezTo>
                    <a:pt x="13059" y="318"/>
                    <a:pt x="13059" y="318"/>
                    <a:pt x="13059" y="318"/>
                  </a:cubicBezTo>
                  <a:cubicBezTo>
                    <a:pt x="13130" y="318"/>
                    <a:pt x="13144" y="346"/>
                    <a:pt x="13201" y="332"/>
                  </a:cubicBezTo>
                  <a:moveTo>
                    <a:pt x="13201" y="332"/>
                  </a:moveTo>
                  <a:cubicBezTo>
                    <a:pt x="13229" y="375"/>
                    <a:pt x="13286" y="318"/>
                    <a:pt x="13201" y="332"/>
                  </a:cubicBezTo>
                  <a:moveTo>
                    <a:pt x="13201" y="332"/>
                  </a:moveTo>
                  <a:cubicBezTo>
                    <a:pt x="13201" y="332"/>
                    <a:pt x="13201" y="332"/>
                    <a:pt x="13201" y="318"/>
                  </a:cubicBezTo>
                  <a:cubicBezTo>
                    <a:pt x="13144" y="332"/>
                    <a:pt x="13130" y="304"/>
                    <a:pt x="13059" y="304"/>
                  </a:cubicBezTo>
                  <a:moveTo>
                    <a:pt x="13059" y="304"/>
                  </a:moveTo>
                  <a:cubicBezTo>
                    <a:pt x="13017" y="276"/>
                    <a:pt x="12960" y="332"/>
                    <a:pt x="13059" y="304"/>
                  </a:cubicBezTo>
                  <a:moveTo>
                    <a:pt x="12847" y="318"/>
                  </a:moveTo>
                  <a:cubicBezTo>
                    <a:pt x="12847" y="332"/>
                    <a:pt x="12847" y="332"/>
                    <a:pt x="12847" y="332"/>
                  </a:cubicBezTo>
                  <a:cubicBezTo>
                    <a:pt x="13229" y="445"/>
                    <a:pt x="13668" y="558"/>
                    <a:pt x="14022" y="629"/>
                  </a:cubicBezTo>
                  <a:cubicBezTo>
                    <a:pt x="13697" y="474"/>
                    <a:pt x="13286" y="375"/>
                    <a:pt x="12847" y="318"/>
                  </a:cubicBezTo>
                  <a:moveTo>
                    <a:pt x="12847" y="318"/>
                  </a:moveTo>
                  <a:cubicBezTo>
                    <a:pt x="12847" y="290"/>
                    <a:pt x="12790" y="332"/>
                    <a:pt x="12847" y="318"/>
                  </a:cubicBezTo>
                  <a:moveTo>
                    <a:pt x="8527" y="671"/>
                  </a:moveTo>
                  <a:cubicBezTo>
                    <a:pt x="8470" y="742"/>
                    <a:pt x="8385" y="798"/>
                    <a:pt x="8314" y="869"/>
                  </a:cubicBezTo>
                  <a:cubicBezTo>
                    <a:pt x="8258" y="926"/>
                    <a:pt x="8158" y="1025"/>
                    <a:pt x="8173" y="1067"/>
                  </a:cubicBezTo>
                  <a:cubicBezTo>
                    <a:pt x="8314" y="1053"/>
                    <a:pt x="8456" y="968"/>
                    <a:pt x="8583" y="897"/>
                  </a:cubicBezTo>
                  <a:cubicBezTo>
                    <a:pt x="8937" y="714"/>
                    <a:pt x="9292" y="544"/>
                    <a:pt x="9674" y="417"/>
                  </a:cubicBezTo>
                  <a:cubicBezTo>
                    <a:pt x="9731" y="403"/>
                    <a:pt x="9858" y="403"/>
                    <a:pt x="9844" y="318"/>
                  </a:cubicBezTo>
                  <a:cubicBezTo>
                    <a:pt x="9377" y="417"/>
                    <a:pt x="8952" y="544"/>
                    <a:pt x="8527" y="671"/>
                  </a:cubicBezTo>
                  <a:close/>
                  <a:moveTo>
                    <a:pt x="7507" y="784"/>
                  </a:moveTo>
                  <a:cubicBezTo>
                    <a:pt x="7450" y="770"/>
                    <a:pt x="7493" y="827"/>
                    <a:pt x="7507" y="784"/>
                  </a:cubicBezTo>
                  <a:moveTo>
                    <a:pt x="7507" y="784"/>
                  </a:moveTo>
                  <a:cubicBezTo>
                    <a:pt x="7734" y="714"/>
                    <a:pt x="7974" y="629"/>
                    <a:pt x="8229" y="558"/>
                  </a:cubicBezTo>
                  <a:cubicBezTo>
                    <a:pt x="8470" y="488"/>
                    <a:pt x="8739" y="459"/>
                    <a:pt x="8937" y="332"/>
                  </a:cubicBezTo>
                  <a:cubicBezTo>
                    <a:pt x="8399" y="431"/>
                    <a:pt x="7847" y="502"/>
                    <a:pt x="7507" y="784"/>
                  </a:cubicBezTo>
                  <a:moveTo>
                    <a:pt x="13725" y="996"/>
                  </a:moveTo>
                  <a:cubicBezTo>
                    <a:pt x="13413" y="544"/>
                    <a:pt x="12677" y="445"/>
                    <a:pt x="12039" y="346"/>
                  </a:cubicBezTo>
                  <a:cubicBezTo>
                    <a:pt x="12606" y="558"/>
                    <a:pt x="13215" y="728"/>
                    <a:pt x="13725" y="996"/>
                  </a:cubicBezTo>
                  <a:close/>
                  <a:moveTo>
                    <a:pt x="13300" y="346"/>
                  </a:moveTo>
                  <a:cubicBezTo>
                    <a:pt x="13286" y="361"/>
                    <a:pt x="13272" y="346"/>
                    <a:pt x="13272" y="361"/>
                  </a:cubicBezTo>
                  <a:cubicBezTo>
                    <a:pt x="13272" y="361"/>
                    <a:pt x="13300" y="361"/>
                    <a:pt x="13300" y="346"/>
                  </a:cubicBezTo>
                  <a:close/>
                  <a:moveTo>
                    <a:pt x="8130" y="417"/>
                  </a:moveTo>
                  <a:cubicBezTo>
                    <a:pt x="8130" y="431"/>
                    <a:pt x="8116" y="417"/>
                    <a:pt x="8130" y="417"/>
                  </a:cubicBezTo>
                  <a:close/>
                  <a:moveTo>
                    <a:pt x="11062" y="1109"/>
                  </a:moveTo>
                  <a:cubicBezTo>
                    <a:pt x="11190" y="1095"/>
                    <a:pt x="11345" y="1123"/>
                    <a:pt x="11444" y="1095"/>
                  </a:cubicBezTo>
                  <a:cubicBezTo>
                    <a:pt x="11303" y="855"/>
                    <a:pt x="11175" y="601"/>
                    <a:pt x="10991" y="403"/>
                  </a:cubicBezTo>
                  <a:cubicBezTo>
                    <a:pt x="11020" y="643"/>
                    <a:pt x="11034" y="883"/>
                    <a:pt x="11062" y="1109"/>
                  </a:cubicBezTo>
                  <a:close/>
                  <a:moveTo>
                    <a:pt x="7450" y="629"/>
                  </a:moveTo>
                  <a:cubicBezTo>
                    <a:pt x="7422" y="643"/>
                    <a:pt x="7450" y="657"/>
                    <a:pt x="7450" y="629"/>
                  </a:cubicBezTo>
                  <a:moveTo>
                    <a:pt x="7450" y="629"/>
                  </a:moveTo>
                  <a:cubicBezTo>
                    <a:pt x="7691" y="572"/>
                    <a:pt x="7932" y="530"/>
                    <a:pt x="8116" y="417"/>
                  </a:cubicBezTo>
                  <a:cubicBezTo>
                    <a:pt x="7889" y="488"/>
                    <a:pt x="7606" y="502"/>
                    <a:pt x="7450" y="629"/>
                  </a:cubicBezTo>
                  <a:moveTo>
                    <a:pt x="13640" y="417"/>
                  </a:moveTo>
                  <a:cubicBezTo>
                    <a:pt x="13626" y="417"/>
                    <a:pt x="13612" y="417"/>
                    <a:pt x="13612" y="431"/>
                  </a:cubicBezTo>
                  <a:cubicBezTo>
                    <a:pt x="13612" y="431"/>
                    <a:pt x="13640" y="431"/>
                    <a:pt x="13640" y="417"/>
                  </a:cubicBezTo>
                  <a:close/>
                  <a:moveTo>
                    <a:pt x="8286" y="1095"/>
                  </a:moveTo>
                  <a:cubicBezTo>
                    <a:pt x="8513" y="1123"/>
                    <a:pt x="8725" y="1194"/>
                    <a:pt x="8952" y="1152"/>
                  </a:cubicBezTo>
                  <a:cubicBezTo>
                    <a:pt x="9178" y="954"/>
                    <a:pt x="9419" y="784"/>
                    <a:pt x="9674" y="629"/>
                  </a:cubicBezTo>
                  <a:cubicBezTo>
                    <a:pt x="9674" y="558"/>
                    <a:pt x="9816" y="474"/>
                    <a:pt x="9759" y="431"/>
                  </a:cubicBezTo>
                  <a:cubicBezTo>
                    <a:pt x="9235" y="615"/>
                    <a:pt x="8739" y="827"/>
                    <a:pt x="8286" y="1095"/>
                  </a:cubicBezTo>
                  <a:close/>
                  <a:moveTo>
                    <a:pt x="13682" y="445"/>
                  </a:moveTo>
                  <a:cubicBezTo>
                    <a:pt x="13711" y="488"/>
                    <a:pt x="13767" y="431"/>
                    <a:pt x="13682" y="445"/>
                  </a:cubicBezTo>
                  <a:moveTo>
                    <a:pt x="13682" y="445"/>
                  </a:moveTo>
                  <a:cubicBezTo>
                    <a:pt x="13668" y="403"/>
                    <a:pt x="13612" y="459"/>
                    <a:pt x="13682" y="445"/>
                  </a:cubicBezTo>
                  <a:moveTo>
                    <a:pt x="8144" y="459"/>
                  </a:moveTo>
                  <a:cubicBezTo>
                    <a:pt x="8130" y="459"/>
                    <a:pt x="8144" y="474"/>
                    <a:pt x="8144" y="459"/>
                  </a:cubicBezTo>
                  <a:close/>
                  <a:moveTo>
                    <a:pt x="12167" y="459"/>
                  </a:moveTo>
                  <a:cubicBezTo>
                    <a:pt x="12195" y="530"/>
                    <a:pt x="12266" y="572"/>
                    <a:pt x="12308" y="643"/>
                  </a:cubicBezTo>
                  <a:cubicBezTo>
                    <a:pt x="12436" y="714"/>
                    <a:pt x="12592" y="770"/>
                    <a:pt x="12748" y="869"/>
                  </a:cubicBezTo>
                  <a:cubicBezTo>
                    <a:pt x="12875" y="940"/>
                    <a:pt x="13045" y="1095"/>
                    <a:pt x="13172" y="1109"/>
                  </a:cubicBezTo>
                  <a:cubicBezTo>
                    <a:pt x="13314" y="1123"/>
                    <a:pt x="13498" y="1039"/>
                    <a:pt x="13668" y="996"/>
                  </a:cubicBezTo>
                  <a:cubicBezTo>
                    <a:pt x="13187" y="798"/>
                    <a:pt x="12719" y="587"/>
                    <a:pt x="12167" y="459"/>
                  </a:cubicBezTo>
                  <a:moveTo>
                    <a:pt x="12167" y="459"/>
                  </a:moveTo>
                  <a:cubicBezTo>
                    <a:pt x="12153" y="445"/>
                    <a:pt x="12153" y="459"/>
                    <a:pt x="12167" y="459"/>
                  </a:cubicBezTo>
                  <a:moveTo>
                    <a:pt x="14065" y="855"/>
                  </a:moveTo>
                  <a:cubicBezTo>
                    <a:pt x="14121" y="827"/>
                    <a:pt x="14164" y="798"/>
                    <a:pt x="14178" y="742"/>
                  </a:cubicBezTo>
                  <a:cubicBezTo>
                    <a:pt x="13838" y="629"/>
                    <a:pt x="13442" y="502"/>
                    <a:pt x="13087" y="459"/>
                  </a:cubicBezTo>
                  <a:cubicBezTo>
                    <a:pt x="13357" y="643"/>
                    <a:pt x="13739" y="728"/>
                    <a:pt x="14065" y="855"/>
                  </a:cubicBezTo>
                  <a:close/>
                  <a:moveTo>
                    <a:pt x="13782" y="459"/>
                  </a:moveTo>
                  <a:cubicBezTo>
                    <a:pt x="13767" y="459"/>
                    <a:pt x="13739" y="459"/>
                    <a:pt x="13739" y="474"/>
                  </a:cubicBezTo>
                  <a:cubicBezTo>
                    <a:pt x="13753" y="474"/>
                    <a:pt x="13782" y="474"/>
                    <a:pt x="13782" y="459"/>
                  </a:cubicBezTo>
                  <a:close/>
                  <a:moveTo>
                    <a:pt x="7507" y="827"/>
                  </a:moveTo>
                  <a:cubicBezTo>
                    <a:pt x="7677" y="1039"/>
                    <a:pt x="7875" y="897"/>
                    <a:pt x="8116" y="798"/>
                  </a:cubicBezTo>
                  <a:cubicBezTo>
                    <a:pt x="8328" y="714"/>
                    <a:pt x="8484" y="657"/>
                    <a:pt x="8612" y="558"/>
                  </a:cubicBezTo>
                  <a:cubicBezTo>
                    <a:pt x="8654" y="516"/>
                    <a:pt x="8739" y="488"/>
                    <a:pt x="8697" y="474"/>
                  </a:cubicBezTo>
                  <a:cubicBezTo>
                    <a:pt x="8286" y="572"/>
                    <a:pt x="7889" y="700"/>
                    <a:pt x="7507" y="827"/>
                  </a:cubicBezTo>
                  <a:close/>
                  <a:moveTo>
                    <a:pt x="13824" y="474"/>
                  </a:moveTo>
                  <a:cubicBezTo>
                    <a:pt x="13810" y="474"/>
                    <a:pt x="13796" y="474"/>
                    <a:pt x="13796" y="488"/>
                  </a:cubicBezTo>
                  <a:cubicBezTo>
                    <a:pt x="13810" y="488"/>
                    <a:pt x="13824" y="488"/>
                    <a:pt x="13824" y="474"/>
                  </a:cubicBezTo>
                  <a:close/>
                  <a:moveTo>
                    <a:pt x="13852" y="502"/>
                  </a:moveTo>
                  <a:cubicBezTo>
                    <a:pt x="13852" y="488"/>
                    <a:pt x="13866" y="516"/>
                    <a:pt x="13852" y="502"/>
                  </a:cubicBezTo>
                  <a:close/>
                  <a:moveTo>
                    <a:pt x="13909" y="516"/>
                  </a:moveTo>
                  <a:cubicBezTo>
                    <a:pt x="13895" y="502"/>
                    <a:pt x="13909" y="516"/>
                    <a:pt x="13909" y="516"/>
                  </a:cubicBezTo>
                  <a:close/>
                  <a:moveTo>
                    <a:pt x="13187" y="572"/>
                  </a:moveTo>
                  <a:cubicBezTo>
                    <a:pt x="13187" y="558"/>
                    <a:pt x="13201" y="572"/>
                    <a:pt x="13187" y="572"/>
                  </a:cubicBezTo>
                  <a:close/>
                  <a:moveTo>
                    <a:pt x="13951" y="572"/>
                  </a:moveTo>
                  <a:cubicBezTo>
                    <a:pt x="13937" y="558"/>
                    <a:pt x="13951" y="572"/>
                    <a:pt x="13951" y="572"/>
                  </a:cubicBezTo>
                  <a:close/>
                  <a:moveTo>
                    <a:pt x="14164" y="643"/>
                  </a:moveTo>
                  <a:cubicBezTo>
                    <a:pt x="14121" y="615"/>
                    <a:pt x="14036" y="558"/>
                    <a:pt x="13980" y="587"/>
                  </a:cubicBezTo>
                  <a:cubicBezTo>
                    <a:pt x="14051" y="587"/>
                    <a:pt x="14107" y="671"/>
                    <a:pt x="14164" y="643"/>
                  </a:cubicBezTo>
                  <a:close/>
                  <a:moveTo>
                    <a:pt x="6926" y="813"/>
                  </a:moveTo>
                  <a:cubicBezTo>
                    <a:pt x="6912" y="813"/>
                    <a:pt x="6898" y="813"/>
                    <a:pt x="6884" y="827"/>
                  </a:cubicBezTo>
                  <a:moveTo>
                    <a:pt x="6884" y="827"/>
                  </a:moveTo>
                  <a:cubicBezTo>
                    <a:pt x="6870" y="827"/>
                    <a:pt x="6870" y="827"/>
                    <a:pt x="6870" y="841"/>
                  </a:cubicBezTo>
                  <a:moveTo>
                    <a:pt x="6870" y="841"/>
                  </a:moveTo>
                  <a:cubicBezTo>
                    <a:pt x="6813" y="827"/>
                    <a:pt x="6855" y="883"/>
                    <a:pt x="6870" y="841"/>
                  </a:cubicBezTo>
                  <a:moveTo>
                    <a:pt x="6870" y="841"/>
                  </a:moveTo>
                  <a:cubicBezTo>
                    <a:pt x="6884" y="841"/>
                    <a:pt x="6884" y="841"/>
                    <a:pt x="6884" y="827"/>
                  </a:cubicBezTo>
                  <a:moveTo>
                    <a:pt x="6884" y="827"/>
                  </a:moveTo>
                  <a:cubicBezTo>
                    <a:pt x="6912" y="827"/>
                    <a:pt x="6926" y="827"/>
                    <a:pt x="6926" y="813"/>
                  </a:cubicBezTo>
                  <a:moveTo>
                    <a:pt x="6926" y="813"/>
                  </a:moveTo>
                  <a:cubicBezTo>
                    <a:pt x="7082" y="742"/>
                    <a:pt x="7309" y="742"/>
                    <a:pt x="7408" y="615"/>
                  </a:cubicBezTo>
                  <a:cubicBezTo>
                    <a:pt x="7238" y="671"/>
                    <a:pt x="7082" y="728"/>
                    <a:pt x="6926" y="813"/>
                  </a:cubicBezTo>
                  <a:moveTo>
                    <a:pt x="7677" y="629"/>
                  </a:moveTo>
                  <a:cubicBezTo>
                    <a:pt x="7578" y="629"/>
                    <a:pt x="7507" y="671"/>
                    <a:pt x="7408" y="685"/>
                  </a:cubicBezTo>
                  <a:cubicBezTo>
                    <a:pt x="7408" y="728"/>
                    <a:pt x="7408" y="756"/>
                    <a:pt x="7422" y="770"/>
                  </a:cubicBezTo>
                  <a:cubicBezTo>
                    <a:pt x="7521" y="742"/>
                    <a:pt x="7606" y="671"/>
                    <a:pt x="7677" y="629"/>
                  </a:cubicBezTo>
                  <a:moveTo>
                    <a:pt x="7677" y="629"/>
                  </a:moveTo>
                  <a:cubicBezTo>
                    <a:pt x="7734" y="629"/>
                    <a:pt x="7677" y="587"/>
                    <a:pt x="7677" y="629"/>
                  </a:cubicBezTo>
                  <a:moveTo>
                    <a:pt x="15764" y="1349"/>
                  </a:moveTo>
                  <a:cubicBezTo>
                    <a:pt x="15764" y="1364"/>
                    <a:pt x="15793" y="1364"/>
                    <a:pt x="15793" y="1364"/>
                  </a:cubicBezTo>
                  <a:moveTo>
                    <a:pt x="15793" y="1364"/>
                  </a:moveTo>
                  <a:cubicBezTo>
                    <a:pt x="15807" y="1392"/>
                    <a:pt x="15807" y="1364"/>
                    <a:pt x="15793" y="1364"/>
                  </a:cubicBezTo>
                  <a:moveTo>
                    <a:pt x="15793" y="1364"/>
                  </a:moveTo>
                  <a:cubicBezTo>
                    <a:pt x="15793" y="1349"/>
                    <a:pt x="15779" y="1364"/>
                    <a:pt x="15764" y="1349"/>
                  </a:cubicBezTo>
                  <a:moveTo>
                    <a:pt x="15764" y="1349"/>
                  </a:moveTo>
                  <a:cubicBezTo>
                    <a:pt x="15311" y="1053"/>
                    <a:pt x="14773" y="770"/>
                    <a:pt x="14192" y="643"/>
                  </a:cubicBezTo>
                  <a:cubicBezTo>
                    <a:pt x="14277" y="770"/>
                    <a:pt x="14447" y="784"/>
                    <a:pt x="14575" y="841"/>
                  </a:cubicBezTo>
                  <a:cubicBezTo>
                    <a:pt x="14971" y="982"/>
                    <a:pt x="15382" y="1180"/>
                    <a:pt x="15764" y="1349"/>
                  </a:cubicBezTo>
                  <a:moveTo>
                    <a:pt x="14036" y="657"/>
                  </a:moveTo>
                  <a:cubicBezTo>
                    <a:pt x="14036" y="657"/>
                    <a:pt x="14051" y="671"/>
                    <a:pt x="14036" y="657"/>
                  </a:cubicBezTo>
                  <a:close/>
                  <a:moveTo>
                    <a:pt x="13427" y="671"/>
                  </a:moveTo>
                  <a:cubicBezTo>
                    <a:pt x="13555" y="770"/>
                    <a:pt x="13668" y="883"/>
                    <a:pt x="13796" y="968"/>
                  </a:cubicBezTo>
                  <a:cubicBezTo>
                    <a:pt x="13866" y="940"/>
                    <a:pt x="13980" y="940"/>
                    <a:pt x="14022" y="869"/>
                  </a:cubicBezTo>
                  <a:cubicBezTo>
                    <a:pt x="13810" y="813"/>
                    <a:pt x="13640" y="728"/>
                    <a:pt x="13427" y="671"/>
                  </a:cubicBezTo>
                  <a:moveTo>
                    <a:pt x="13427" y="671"/>
                  </a:moveTo>
                  <a:cubicBezTo>
                    <a:pt x="13427" y="657"/>
                    <a:pt x="13413" y="671"/>
                    <a:pt x="13427" y="671"/>
                  </a:cubicBezTo>
                  <a:moveTo>
                    <a:pt x="5651" y="1575"/>
                  </a:moveTo>
                  <a:cubicBezTo>
                    <a:pt x="5736" y="1547"/>
                    <a:pt x="5821" y="1533"/>
                    <a:pt x="5892" y="1519"/>
                  </a:cubicBezTo>
                  <a:cubicBezTo>
                    <a:pt x="6133" y="1392"/>
                    <a:pt x="6374" y="1251"/>
                    <a:pt x="6629" y="1138"/>
                  </a:cubicBezTo>
                  <a:cubicBezTo>
                    <a:pt x="6884" y="1025"/>
                    <a:pt x="7167" y="954"/>
                    <a:pt x="7394" y="784"/>
                  </a:cubicBezTo>
                  <a:cubicBezTo>
                    <a:pt x="7365" y="784"/>
                    <a:pt x="7365" y="756"/>
                    <a:pt x="7365" y="714"/>
                  </a:cubicBezTo>
                  <a:cubicBezTo>
                    <a:pt x="6700" y="897"/>
                    <a:pt x="6119" y="1180"/>
                    <a:pt x="5651" y="1575"/>
                  </a:cubicBezTo>
                  <a:close/>
                  <a:moveTo>
                    <a:pt x="8399" y="728"/>
                  </a:moveTo>
                  <a:cubicBezTo>
                    <a:pt x="8187" y="798"/>
                    <a:pt x="7988" y="883"/>
                    <a:pt x="7790" y="968"/>
                  </a:cubicBezTo>
                  <a:cubicBezTo>
                    <a:pt x="7875" y="1010"/>
                    <a:pt x="7988" y="1025"/>
                    <a:pt x="8073" y="1053"/>
                  </a:cubicBezTo>
                  <a:cubicBezTo>
                    <a:pt x="8201" y="968"/>
                    <a:pt x="8286" y="841"/>
                    <a:pt x="8399" y="728"/>
                  </a:cubicBezTo>
                  <a:moveTo>
                    <a:pt x="8399" y="728"/>
                  </a:moveTo>
                  <a:cubicBezTo>
                    <a:pt x="8413" y="728"/>
                    <a:pt x="8399" y="714"/>
                    <a:pt x="8399" y="728"/>
                  </a:cubicBezTo>
                  <a:moveTo>
                    <a:pt x="9022" y="1152"/>
                  </a:moveTo>
                  <a:cubicBezTo>
                    <a:pt x="9164" y="1138"/>
                    <a:pt x="9334" y="1152"/>
                    <a:pt x="9462" y="1123"/>
                  </a:cubicBezTo>
                  <a:cubicBezTo>
                    <a:pt x="9476" y="982"/>
                    <a:pt x="9617" y="813"/>
                    <a:pt x="9603" y="714"/>
                  </a:cubicBezTo>
                  <a:cubicBezTo>
                    <a:pt x="9405" y="869"/>
                    <a:pt x="9192" y="982"/>
                    <a:pt x="9022" y="1152"/>
                  </a:cubicBezTo>
                  <a:close/>
                  <a:moveTo>
                    <a:pt x="12606" y="1152"/>
                  </a:moveTo>
                  <a:cubicBezTo>
                    <a:pt x="12762" y="1166"/>
                    <a:pt x="12974" y="1180"/>
                    <a:pt x="13087" y="1109"/>
                  </a:cubicBezTo>
                  <a:cubicBezTo>
                    <a:pt x="12847" y="996"/>
                    <a:pt x="12606" y="798"/>
                    <a:pt x="12351" y="728"/>
                  </a:cubicBezTo>
                  <a:cubicBezTo>
                    <a:pt x="12450" y="855"/>
                    <a:pt x="12535" y="996"/>
                    <a:pt x="12606" y="1152"/>
                  </a:cubicBezTo>
                  <a:close/>
                  <a:moveTo>
                    <a:pt x="15056" y="1293"/>
                  </a:moveTo>
                  <a:cubicBezTo>
                    <a:pt x="15056" y="1293"/>
                    <a:pt x="15056" y="1293"/>
                    <a:pt x="15056" y="1307"/>
                  </a:cubicBezTo>
                  <a:cubicBezTo>
                    <a:pt x="15070" y="1307"/>
                    <a:pt x="15085" y="1321"/>
                    <a:pt x="15099" y="1307"/>
                  </a:cubicBezTo>
                  <a:moveTo>
                    <a:pt x="15099" y="1307"/>
                  </a:moveTo>
                  <a:cubicBezTo>
                    <a:pt x="15113" y="1335"/>
                    <a:pt x="15113" y="1307"/>
                    <a:pt x="15099" y="1307"/>
                  </a:cubicBezTo>
                  <a:moveTo>
                    <a:pt x="15099" y="1307"/>
                  </a:moveTo>
                  <a:cubicBezTo>
                    <a:pt x="15099" y="1293"/>
                    <a:pt x="15085" y="1293"/>
                    <a:pt x="15056" y="1293"/>
                  </a:cubicBezTo>
                  <a:moveTo>
                    <a:pt x="15056" y="1293"/>
                  </a:moveTo>
                  <a:cubicBezTo>
                    <a:pt x="14815" y="1081"/>
                    <a:pt x="14546" y="912"/>
                    <a:pt x="14249" y="756"/>
                  </a:cubicBezTo>
                  <a:cubicBezTo>
                    <a:pt x="14178" y="784"/>
                    <a:pt x="14164" y="855"/>
                    <a:pt x="14107" y="883"/>
                  </a:cubicBezTo>
                  <a:cubicBezTo>
                    <a:pt x="14447" y="996"/>
                    <a:pt x="14745" y="1152"/>
                    <a:pt x="15056" y="1293"/>
                  </a:cubicBezTo>
                  <a:moveTo>
                    <a:pt x="6827" y="813"/>
                  </a:moveTo>
                  <a:cubicBezTo>
                    <a:pt x="6827" y="827"/>
                    <a:pt x="6813" y="813"/>
                    <a:pt x="6827" y="813"/>
                  </a:cubicBezTo>
                  <a:close/>
                  <a:moveTo>
                    <a:pt x="7450" y="813"/>
                  </a:moveTo>
                  <a:cubicBezTo>
                    <a:pt x="7450" y="827"/>
                    <a:pt x="7436" y="813"/>
                    <a:pt x="7450" y="813"/>
                  </a:cubicBezTo>
                  <a:close/>
                  <a:moveTo>
                    <a:pt x="6785" y="827"/>
                  </a:moveTo>
                  <a:cubicBezTo>
                    <a:pt x="6770" y="827"/>
                    <a:pt x="6756" y="827"/>
                    <a:pt x="6756" y="841"/>
                  </a:cubicBezTo>
                  <a:moveTo>
                    <a:pt x="6756" y="841"/>
                  </a:moveTo>
                  <a:cubicBezTo>
                    <a:pt x="6246" y="1039"/>
                    <a:pt x="5765" y="1265"/>
                    <a:pt x="5340" y="1547"/>
                  </a:cubicBezTo>
                  <a:moveTo>
                    <a:pt x="5340" y="1547"/>
                  </a:moveTo>
                  <a:cubicBezTo>
                    <a:pt x="5311" y="1547"/>
                    <a:pt x="5311" y="1561"/>
                    <a:pt x="5297" y="1575"/>
                  </a:cubicBezTo>
                  <a:moveTo>
                    <a:pt x="5297" y="1575"/>
                  </a:moveTo>
                  <a:cubicBezTo>
                    <a:pt x="5283" y="1575"/>
                    <a:pt x="5269" y="1575"/>
                    <a:pt x="5269" y="1590"/>
                  </a:cubicBezTo>
                  <a:moveTo>
                    <a:pt x="5269" y="1590"/>
                  </a:moveTo>
                  <a:cubicBezTo>
                    <a:pt x="5255" y="1590"/>
                    <a:pt x="5255" y="1590"/>
                    <a:pt x="5241" y="1604"/>
                  </a:cubicBezTo>
                  <a:moveTo>
                    <a:pt x="5241" y="1604"/>
                  </a:moveTo>
                  <a:cubicBezTo>
                    <a:pt x="5241" y="1590"/>
                    <a:pt x="5226" y="1604"/>
                    <a:pt x="5226" y="1618"/>
                  </a:cubicBezTo>
                  <a:moveTo>
                    <a:pt x="5226" y="1618"/>
                  </a:moveTo>
                  <a:cubicBezTo>
                    <a:pt x="5212" y="1604"/>
                    <a:pt x="5212" y="1618"/>
                    <a:pt x="5198" y="1632"/>
                  </a:cubicBezTo>
                  <a:moveTo>
                    <a:pt x="5198" y="1632"/>
                  </a:moveTo>
                  <a:cubicBezTo>
                    <a:pt x="5184" y="1632"/>
                    <a:pt x="5212" y="1646"/>
                    <a:pt x="5198" y="1632"/>
                  </a:cubicBezTo>
                  <a:moveTo>
                    <a:pt x="5198" y="1632"/>
                  </a:moveTo>
                  <a:cubicBezTo>
                    <a:pt x="5226" y="1632"/>
                    <a:pt x="5226" y="1618"/>
                    <a:pt x="5226" y="1618"/>
                  </a:cubicBezTo>
                  <a:moveTo>
                    <a:pt x="5226" y="1618"/>
                  </a:moveTo>
                  <a:cubicBezTo>
                    <a:pt x="5241" y="1618"/>
                    <a:pt x="5241" y="1604"/>
                    <a:pt x="5241" y="1604"/>
                  </a:cubicBezTo>
                  <a:moveTo>
                    <a:pt x="5241" y="1604"/>
                  </a:moveTo>
                  <a:cubicBezTo>
                    <a:pt x="5255" y="1604"/>
                    <a:pt x="5269" y="1590"/>
                    <a:pt x="5269" y="1590"/>
                  </a:cubicBezTo>
                  <a:moveTo>
                    <a:pt x="5269" y="1590"/>
                  </a:moveTo>
                  <a:cubicBezTo>
                    <a:pt x="5283" y="1590"/>
                    <a:pt x="5297" y="1575"/>
                    <a:pt x="5297" y="1575"/>
                  </a:cubicBezTo>
                  <a:moveTo>
                    <a:pt x="5297" y="1575"/>
                  </a:moveTo>
                  <a:cubicBezTo>
                    <a:pt x="5326" y="1575"/>
                    <a:pt x="5340" y="1561"/>
                    <a:pt x="5340" y="1547"/>
                  </a:cubicBezTo>
                  <a:moveTo>
                    <a:pt x="5340" y="1547"/>
                  </a:moveTo>
                  <a:cubicBezTo>
                    <a:pt x="5793" y="1293"/>
                    <a:pt x="6303" y="1095"/>
                    <a:pt x="6756" y="841"/>
                  </a:cubicBezTo>
                  <a:moveTo>
                    <a:pt x="6756" y="841"/>
                  </a:moveTo>
                  <a:cubicBezTo>
                    <a:pt x="6770" y="841"/>
                    <a:pt x="6785" y="841"/>
                    <a:pt x="6785" y="827"/>
                  </a:cubicBezTo>
                  <a:moveTo>
                    <a:pt x="6785" y="827"/>
                  </a:moveTo>
                  <a:cubicBezTo>
                    <a:pt x="6841" y="841"/>
                    <a:pt x="6785" y="784"/>
                    <a:pt x="6785" y="827"/>
                  </a:cubicBezTo>
                  <a:moveTo>
                    <a:pt x="6813" y="869"/>
                  </a:moveTo>
                  <a:cubicBezTo>
                    <a:pt x="6799" y="855"/>
                    <a:pt x="6813" y="869"/>
                    <a:pt x="6813" y="869"/>
                  </a:cubicBezTo>
                  <a:close/>
                  <a:moveTo>
                    <a:pt x="7422" y="855"/>
                  </a:moveTo>
                  <a:cubicBezTo>
                    <a:pt x="7224" y="940"/>
                    <a:pt x="7011" y="1095"/>
                    <a:pt x="6855" y="1236"/>
                  </a:cubicBezTo>
                  <a:cubicBezTo>
                    <a:pt x="6799" y="1265"/>
                    <a:pt x="6728" y="1321"/>
                    <a:pt x="6742" y="1364"/>
                  </a:cubicBezTo>
                  <a:cubicBezTo>
                    <a:pt x="7139" y="1321"/>
                    <a:pt x="7351" y="1095"/>
                    <a:pt x="7677" y="968"/>
                  </a:cubicBezTo>
                  <a:cubicBezTo>
                    <a:pt x="7578" y="940"/>
                    <a:pt x="7507" y="883"/>
                    <a:pt x="7422" y="855"/>
                  </a:cubicBezTo>
                  <a:close/>
                  <a:moveTo>
                    <a:pt x="6785" y="883"/>
                  </a:moveTo>
                  <a:cubicBezTo>
                    <a:pt x="6770" y="869"/>
                    <a:pt x="6785" y="883"/>
                    <a:pt x="6785" y="883"/>
                  </a:cubicBezTo>
                  <a:close/>
                  <a:moveTo>
                    <a:pt x="14561" y="883"/>
                  </a:moveTo>
                  <a:cubicBezTo>
                    <a:pt x="14844" y="1067"/>
                    <a:pt x="15099" y="1265"/>
                    <a:pt x="15382" y="1462"/>
                  </a:cubicBezTo>
                  <a:cubicBezTo>
                    <a:pt x="15665" y="1477"/>
                    <a:pt x="15920" y="1590"/>
                    <a:pt x="16161" y="1618"/>
                  </a:cubicBezTo>
                  <a:cubicBezTo>
                    <a:pt x="15651" y="1335"/>
                    <a:pt x="15141" y="1081"/>
                    <a:pt x="14561" y="883"/>
                  </a:cubicBezTo>
                  <a:moveTo>
                    <a:pt x="14561" y="883"/>
                  </a:moveTo>
                  <a:cubicBezTo>
                    <a:pt x="14561" y="841"/>
                    <a:pt x="14504" y="897"/>
                    <a:pt x="14561" y="883"/>
                  </a:cubicBezTo>
                  <a:moveTo>
                    <a:pt x="14065" y="897"/>
                  </a:moveTo>
                  <a:cubicBezTo>
                    <a:pt x="14008" y="954"/>
                    <a:pt x="13895" y="968"/>
                    <a:pt x="13810" y="1010"/>
                  </a:cubicBezTo>
                  <a:cubicBezTo>
                    <a:pt x="13937" y="1138"/>
                    <a:pt x="14150" y="1194"/>
                    <a:pt x="14291" y="1307"/>
                  </a:cubicBezTo>
                  <a:cubicBezTo>
                    <a:pt x="14617" y="1307"/>
                    <a:pt x="14929" y="1406"/>
                    <a:pt x="15212" y="1406"/>
                  </a:cubicBezTo>
                  <a:cubicBezTo>
                    <a:pt x="14844" y="1222"/>
                    <a:pt x="14461" y="1053"/>
                    <a:pt x="14065" y="897"/>
                  </a:cubicBezTo>
                  <a:close/>
                  <a:moveTo>
                    <a:pt x="7139" y="968"/>
                  </a:moveTo>
                  <a:cubicBezTo>
                    <a:pt x="7124" y="968"/>
                    <a:pt x="7139" y="982"/>
                    <a:pt x="7139" y="968"/>
                  </a:cubicBezTo>
                  <a:close/>
                  <a:moveTo>
                    <a:pt x="7110" y="982"/>
                  </a:moveTo>
                  <a:cubicBezTo>
                    <a:pt x="6742" y="1138"/>
                    <a:pt x="6374" y="1279"/>
                    <a:pt x="6062" y="1477"/>
                  </a:cubicBezTo>
                  <a:moveTo>
                    <a:pt x="6062" y="1477"/>
                  </a:moveTo>
                  <a:cubicBezTo>
                    <a:pt x="6006" y="1462"/>
                    <a:pt x="6062" y="1519"/>
                    <a:pt x="6062" y="1477"/>
                  </a:cubicBezTo>
                  <a:moveTo>
                    <a:pt x="6062" y="1477"/>
                  </a:moveTo>
                  <a:cubicBezTo>
                    <a:pt x="6260" y="1448"/>
                    <a:pt x="6445" y="1420"/>
                    <a:pt x="6629" y="1378"/>
                  </a:cubicBezTo>
                  <a:cubicBezTo>
                    <a:pt x="6785" y="1251"/>
                    <a:pt x="6940" y="1123"/>
                    <a:pt x="7110" y="982"/>
                  </a:cubicBezTo>
                  <a:moveTo>
                    <a:pt x="7110" y="982"/>
                  </a:moveTo>
                  <a:cubicBezTo>
                    <a:pt x="7124" y="982"/>
                    <a:pt x="7110" y="968"/>
                    <a:pt x="7110" y="982"/>
                  </a:cubicBezTo>
                  <a:moveTo>
                    <a:pt x="7705" y="996"/>
                  </a:moveTo>
                  <a:cubicBezTo>
                    <a:pt x="7507" y="1081"/>
                    <a:pt x="7266" y="1222"/>
                    <a:pt x="7096" y="1307"/>
                  </a:cubicBezTo>
                  <a:cubicBezTo>
                    <a:pt x="7394" y="1293"/>
                    <a:pt x="7649" y="1236"/>
                    <a:pt x="7946" y="1236"/>
                  </a:cubicBezTo>
                  <a:cubicBezTo>
                    <a:pt x="8003" y="1194"/>
                    <a:pt x="8031" y="1138"/>
                    <a:pt x="8073" y="1081"/>
                  </a:cubicBezTo>
                  <a:cubicBezTo>
                    <a:pt x="7946" y="1109"/>
                    <a:pt x="7804" y="968"/>
                    <a:pt x="7705" y="996"/>
                  </a:cubicBezTo>
                  <a:close/>
                  <a:moveTo>
                    <a:pt x="13215" y="1166"/>
                  </a:moveTo>
                  <a:cubicBezTo>
                    <a:pt x="13427" y="1236"/>
                    <a:pt x="13739" y="1222"/>
                    <a:pt x="13994" y="1265"/>
                  </a:cubicBezTo>
                  <a:cubicBezTo>
                    <a:pt x="13895" y="968"/>
                    <a:pt x="13484" y="1067"/>
                    <a:pt x="13215" y="1166"/>
                  </a:cubicBezTo>
                  <a:close/>
                  <a:moveTo>
                    <a:pt x="8059" y="1180"/>
                  </a:moveTo>
                  <a:cubicBezTo>
                    <a:pt x="8045" y="1180"/>
                    <a:pt x="8059" y="1194"/>
                    <a:pt x="8059" y="1180"/>
                  </a:cubicBezTo>
                  <a:moveTo>
                    <a:pt x="8059" y="1180"/>
                  </a:moveTo>
                  <a:cubicBezTo>
                    <a:pt x="8102" y="1166"/>
                    <a:pt x="8144" y="1152"/>
                    <a:pt x="8173" y="1109"/>
                  </a:cubicBezTo>
                  <a:cubicBezTo>
                    <a:pt x="8130" y="1109"/>
                    <a:pt x="8144" y="1081"/>
                    <a:pt x="8102" y="1095"/>
                  </a:cubicBezTo>
                  <a:cubicBezTo>
                    <a:pt x="8102" y="1152"/>
                    <a:pt x="8059" y="1123"/>
                    <a:pt x="8059" y="1180"/>
                  </a:cubicBezTo>
                  <a:moveTo>
                    <a:pt x="8116" y="1208"/>
                  </a:moveTo>
                  <a:cubicBezTo>
                    <a:pt x="8059" y="1194"/>
                    <a:pt x="8116" y="1251"/>
                    <a:pt x="8116" y="1208"/>
                  </a:cubicBezTo>
                  <a:moveTo>
                    <a:pt x="8116" y="1208"/>
                  </a:moveTo>
                  <a:cubicBezTo>
                    <a:pt x="8258" y="1194"/>
                    <a:pt x="8413" y="1208"/>
                    <a:pt x="8527" y="1166"/>
                  </a:cubicBezTo>
                  <a:cubicBezTo>
                    <a:pt x="8357" y="1152"/>
                    <a:pt x="8201" y="1081"/>
                    <a:pt x="8116" y="1208"/>
                  </a:cubicBezTo>
                  <a:moveTo>
                    <a:pt x="15467" y="1138"/>
                  </a:moveTo>
                  <a:cubicBezTo>
                    <a:pt x="15467" y="1138"/>
                    <a:pt x="15481" y="1152"/>
                    <a:pt x="15467" y="1138"/>
                  </a:cubicBezTo>
                  <a:close/>
                  <a:moveTo>
                    <a:pt x="9844" y="1152"/>
                  </a:moveTo>
                  <a:cubicBezTo>
                    <a:pt x="9830" y="1194"/>
                    <a:pt x="9801" y="1222"/>
                    <a:pt x="9773" y="1265"/>
                  </a:cubicBezTo>
                  <a:cubicBezTo>
                    <a:pt x="10056" y="1265"/>
                    <a:pt x="10326" y="1279"/>
                    <a:pt x="10623" y="1279"/>
                  </a:cubicBezTo>
                  <a:cubicBezTo>
                    <a:pt x="10623" y="1208"/>
                    <a:pt x="10651" y="1194"/>
                    <a:pt x="10637" y="1138"/>
                  </a:cubicBezTo>
                  <a:cubicBezTo>
                    <a:pt x="10368" y="1123"/>
                    <a:pt x="10127" y="1166"/>
                    <a:pt x="9844" y="1152"/>
                  </a:cubicBezTo>
                  <a:close/>
                  <a:moveTo>
                    <a:pt x="10665" y="1293"/>
                  </a:moveTo>
                  <a:cubicBezTo>
                    <a:pt x="10807" y="1293"/>
                    <a:pt x="10906" y="1265"/>
                    <a:pt x="11034" y="1279"/>
                  </a:cubicBezTo>
                  <a:cubicBezTo>
                    <a:pt x="11048" y="1222"/>
                    <a:pt x="11020" y="1194"/>
                    <a:pt x="11020" y="1138"/>
                  </a:cubicBezTo>
                  <a:cubicBezTo>
                    <a:pt x="10878" y="1152"/>
                    <a:pt x="10609" y="1053"/>
                    <a:pt x="10665" y="1293"/>
                  </a:cubicBezTo>
                  <a:close/>
                  <a:moveTo>
                    <a:pt x="11062" y="1279"/>
                  </a:moveTo>
                  <a:cubicBezTo>
                    <a:pt x="11218" y="1265"/>
                    <a:pt x="11402" y="1293"/>
                    <a:pt x="11529" y="1265"/>
                  </a:cubicBezTo>
                  <a:cubicBezTo>
                    <a:pt x="11501" y="1236"/>
                    <a:pt x="11487" y="1194"/>
                    <a:pt x="11473" y="1152"/>
                  </a:cubicBezTo>
                  <a:cubicBezTo>
                    <a:pt x="11331" y="1152"/>
                    <a:pt x="11218" y="1123"/>
                    <a:pt x="11062" y="1138"/>
                  </a:cubicBezTo>
                  <a:cubicBezTo>
                    <a:pt x="11062" y="1180"/>
                    <a:pt x="11062" y="1222"/>
                    <a:pt x="11062" y="1279"/>
                  </a:cubicBezTo>
                  <a:close/>
                  <a:moveTo>
                    <a:pt x="15495" y="1152"/>
                  </a:moveTo>
                  <a:cubicBezTo>
                    <a:pt x="15510" y="1166"/>
                    <a:pt x="15495" y="1152"/>
                    <a:pt x="15495" y="1152"/>
                  </a:cubicBezTo>
                  <a:close/>
                  <a:moveTo>
                    <a:pt x="9490" y="1166"/>
                  </a:moveTo>
                  <a:cubicBezTo>
                    <a:pt x="9504" y="1208"/>
                    <a:pt x="9462" y="1194"/>
                    <a:pt x="9476" y="1236"/>
                  </a:cubicBezTo>
                  <a:cubicBezTo>
                    <a:pt x="9561" y="1236"/>
                    <a:pt x="9646" y="1251"/>
                    <a:pt x="9745" y="1251"/>
                  </a:cubicBezTo>
                  <a:cubicBezTo>
                    <a:pt x="9745" y="1208"/>
                    <a:pt x="9787" y="1180"/>
                    <a:pt x="9801" y="1152"/>
                  </a:cubicBezTo>
                  <a:cubicBezTo>
                    <a:pt x="9702" y="1152"/>
                    <a:pt x="9603" y="1166"/>
                    <a:pt x="9490" y="1166"/>
                  </a:cubicBezTo>
                  <a:close/>
                  <a:moveTo>
                    <a:pt x="11586" y="1265"/>
                  </a:moveTo>
                  <a:cubicBezTo>
                    <a:pt x="11855" y="1251"/>
                    <a:pt x="12124" y="1236"/>
                    <a:pt x="12365" y="1208"/>
                  </a:cubicBezTo>
                  <a:cubicBezTo>
                    <a:pt x="12153" y="1138"/>
                    <a:pt x="11784" y="1152"/>
                    <a:pt x="11529" y="1166"/>
                  </a:cubicBezTo>
                  <a:cubicBezTo>
                    <a:pt x="11558" y="1180"/>
                    <a:pt x="11558" y="1236"/>
                    <a:pt x="11586" y="1265"/>
                  </a:cubicBezTo>
                  <a:close/>
                  <a:moveTo>
                    <a:pt x="15524" y="1166"/>
                  </a:moveTo>
                  <a:cubicBezTo>
                    <a:pt x="15524" y="1166"/>
                    <a:pt x="15538" y="1180"/>
                    <a:pt x="15524" y="1166"/>
                  </a:cubicBezTo>
                  <a:close/>
                  <a:moveTo>
                    <a:pt x="9051" y="1208"/>
                  </a:moveTo>
                  <a:cubicBezTo>
                    <a:pt x="9178" y="1208"/>
                    <a:pt x="9292" y="1222"/>
                    <a:pt x="9419" y="1236"/>
                  </a:cubicBezTo>
                  <a:cubicBezTo>
                    <a:pt x="9405" y="1194"/>
                    <a:pt x="9433" y="1194"/>
                    <a:pt x="9433" y="1166"/>
                  </a:cubicBezTo>
                  <a:cubicBezTo>
                    <a:pt x="9320" y="1194"/>
                    <a:pt x="9136" y="1152"/>
                    <a:pt x="9051" y="1208"/>
                  </a:cubicBezTo>
                  <a:close/>
                  <a:moveTo>
                    <a:pt x="13187" y="1180"/>
                  </a:moveTo>
                  <a:cubicBezTo>
                    <a:pt x="13172" y="1166"/>
                    <a:pt x="13073" y="1152"/>
                    <a:pt x="13059" y="1180"/>
                  </a:cubicBezTo>
                  <a:cubicBezTo>
                    <a:pt x="13116" y="1166"/>
                    <a:pt x="13158" y="1222"/>
                    <a:pt x="13187" y="1180"/>
                  </a:cubicBezTo>
                  <a:close/>
                  <a:moveTo>
                    <a:pt x="13994" y="1180"/>
                  </a:moveTo>
                  <a:cubicBezTo>
                    <a:pt x="13994" y="1180"/>
                    <a:pt x="13994" y="1194"/>
                    <a:pt x="13994" y="1194"/>
                  </a:cubicBezTo>
                  <a:cubicBezTo>
                    <a:pt x="14022" y="1208"/>
                    <a:pt x="14036" y="1236"/>
                    <a:pt x="14051" y="1279"/>
                  </a:cubicBezTo>
                  <a:cubicBezTo>
                    <a:pt x="14093" y="1279"/>
                    <a:pt x="14136" y="1279"/>
                    <a:pt x="14164" y="1279"/>
                  </a:cubicBezTo>
                  <a:moveTo>
                    <a:pt x="14164" y="1279"/>
                  </a:moveTo>
                  <a:cubicBezTo>
                    <a:pt x="14178" y="1293"/>
                    <a:pt x="14178" y="1279"/>
                    <a:pt x="14164" y="1279"/>
                  </a:cubicBezTo>
                  <a:moveTo>
                    <a:pt x="14164" y="1279"/>
                  </a:moveTo>
                  <a:cubicBezTo>
                    <a:pt x="14107" y="1236"/>
                    <a:pt x="14065" y="1194"/>
                    <a:pt x="13994" y="1180"/>
                  </a:cubicBezTo>
                  <a:moveTo>
                    <a:pt x="13994" y="1180"/>
                  </a:moveTo>
                  <a:cubicBezTo>
                    <a:pt x="13980" y="1152"/>
                    <a:pt x="13966" y="1180"/>
                    <a:pt x="13994" y="1180"/>
                  </a:cubicBezTo>
                  <a:moveTo>
                    <a:pt x="16614" y="1759"/>
                  </a:moveTo>
                  <a:cubicBezTo>
                    <a:pt x="16614" y="1773"/>
                    <a:pt x="16628" y="1773"/>
                    <a:pt x="16643" y="1773"/>
                  </a:cubicBezTo>
                  <a:moveTo>
                    <a:pt x="16643" y="1773"/>
                  </a:moveTo>
                  <a:cubicBezTo>
                    <a:pt x="16643" y="1801"/>
                    <a:pt x="16657" y="1773"/>
                    <a:pt x="16643" y="1773"/>
                  </a:cubicBezTo>
                  <a:moveTo>
                    <a:pt x="16643" y="1773"/>
                  </a:moveTo>
                  <a:cubicBezTo>
                    <a:pt x="16643" y="1759"/>
                    <a:pt x="16628" y="1759"/>
                    <a:pt x="16614" y="1759"/>
                  </a:cubicBezTo>
                  <a:moveTo>
                    <a:pt x="16614" y="1759"/>
                  </a:moveTo>
                  <a:cubicBezTo>
                    <a:pt x="16289" y="1547"/>
                    <a:pt x="15920" y="1307"/>
                    <a:pt x="15552" y="1180"/>
                  </a:cubicBezTo>
                  <a:cubicBezTo>
                    <a:pt x="15934" y="1349"/>
                    <a:pt x="16161" y="1660"/>
                    <a:pt x="16614" y="1759"/>
                  </a:cubicBezTo>
                  <a:moveTo>
                    <a:pt x="12535" y="1180"/>
                  </a:moveTo>
                  <a:cubicBezTo>
                    <a:pt x="12493" y="1180"/>
                    <a:pt x="12422" y="1166"/>
                    <a:pt x="12393" y="1194"/>
                  </a:cubicBezTo>
                  <a:cubicBezTo>
                    <a:pt x="12422" y="1208"/>
                    <a:pt x="12535" y="1236"/>
                    <a:pt x="12535" y="1180"/>
                  </a:cubicBezTo>
                  <a:close/>
                  <a:moveTo>
                    <a:pt x="6090" y="1222"/>
                  </a:moveTo>
                  <a:cubicBezTo>
                    <a:pt x="6076" y="1208"/>
                    <a:pt x="6090" y="1222"/>
                    <a:pt x="6090" y="1222"/>
                  </a:cubicBezTo>
                  <a:close/>
                  <a:moveTo>
                    <a:pt x="7988" y="1265"/>
                  </a:moveTo>
                  <a:cubicBezTo>
                    <a:pt x="7578" y="1773"/>
                    <a:pt x="7280" y="2409"/>
                    <a:pt x="7039" y="3087"/>
                  </a:cubicBezTo>
                  <a:cubicBezTo>
                    <a:pt x="7110" y="3073"/>
                    <a:pt x="7195" y="3073"/>
                    <a:pt x="7266" y="3059"/>
                  </a:cubicBezTo>
                  <a:cubicBezTo>
                    <a:pt x="7719" y="2423"/>
                    <a:pt x="8187" y="1816"/>
                    <a:pt x="8767" y="1307"/>
                  </a:cubicBezTo>
                  <a:cubicBezTo>
                    <a:pt x="8782" y="1293"/>
                    <a:pt x="8895" y="1236"/>
                    <a:pt x="8838" y="1222"/>
                  </a:cubicBezTo>
                  <a:cubicBezTo>
                    <a:pt x="8555" y="1180"/>
                    <a:pt x="8272" y="1251"/>
                    <a:pt x="7988" y="1265"/>
                  </a:cubicBezTo>
                  <a:close/>
                  <a:moveTo>
                    <a:pt x="14943" y="2677"/>
                  </a:moveTo>
                  <a:cubicBezTo>
                    <a:pt x="14433" y="2141"/>
                    <a:pt x="13881" y="1660"/>
                    <a:pt x="13272" y="1236"/>
                  </a:cubicBezTo>
                  <a:cubicBezTo>
                    <a:pt x="13059" y="1222"/>
                    <a:pt x="12833" y="1180"/>
                    <a:pt x="12648" y="1236"/>
                  </a:cubicBezTo>
                  <a:cubicBezTo>
                    <a:pt x="12762" y="1533"/>
                    <a:pt x="12903" y="1745"/>
                    <a:pt x="13073" y="1971"/>
                  </a:cubicBezTo>
                  <a:cubicBezTo>
                    <a:pt x="13342" y="2310"/>
                    <a:pt x="13583" y="2635"/>
                    <a:pt x="13782" y="3016"/>
                  </a:cubicBezTo>
                  <a:cubicBezTo>
                    <a:pt x="14249" y="3059"/>
                    <a:pt x="14702" y="3101"/>
                    <a:pt x="15141" y="3158"/>
                  </a:cubicBezTo>
                  <a:cubicBezTo>
                    <a:pt x="15085" y="2988"/>
                    <a:pt x="15000" y="2847"/>
                    <a:pt x="14943" y="2677"/>
                  </a:cubicBezTo>
                  <a:close/>
                  <a:moveTo>
                    <a:pt x="5184" y="1688"/>
                  </a:moveTo>
                  <a:cubicBezTo>
                    <a:pt x="5581" y="1632"/>
                    <a:pt x="5807" y="1392"/>
                    <a:pt x="6076" y="1222"/>
                  </a:cubicBezTo>
                  <a:cubicBezTo>
                    <a:pt x="5765" y="1364"/>
                    <a:pt x="5467" y="1519"/>
                    <a:pt x="5184" y="1688"/>
                  </a:cubicBezTo>
                  <a:close/>
                  <a:moveTo>
                    <a:pt x="8937" y="1236"/>
                  </a:moveTo>
                  <a:cubicBezTo>
                    <a:pt x="8952" y="1208"/>
                    <a:pt x="8909" y="1236"/>
                    <a:pt x="8909" y="1251"/>
                  </a:cubicBezTo>
                  <a:cubicBezTo>
                    <a:pt x="8343" y="1731"/>
                    <a:pt x="7818" y="2338"/>
                    <a:pt x="7408" y="2960"/>
                  </a:cubicBezTo>
                  <a:cubicBezTo>
                    <a:pt x="7394" y="2988"/>
                    <a:pt x="7323" y="3016"/>
                    <a:pt x="7351" y="3059"/>
                  </a:cubicBezTo>
                  <a:cubicBezTo>
                    <a:pt x="7847" y="3002"/>
                    <a:pt x="8371" y="2988"/>
                    <a:pt x="8909" y="2960"/>
                  </a:cubicBezTo>
                  <a:cubicBezTo>
                    <a:pt x="9136" y="2465"/>
                    <a:pt x="9207" y="1801"/>
                    <a:pt x="9391" y="1279"/>
                  </a:cubicBezTo>
                  <a:cubicBezTo>
                    <a:pt x="9249" y="1251"/>
                    <a:pt x="9107" y="1236"/>
                    <a:pt x="8937" y="1236"/>
                  </a:cubicBezTo>
                  <a:close/>
                  <a:moveTo>
                    <a:pt x="12733" y="1533"/>
                  </a:moveTo>
                  <a:cubicBezTo>
                    <a:pt x="12748" y="1547"/>
                    <a:pt x="12748" y="1533"/>
                    <a:pt x="12733" y="1533"/>
                  </a:cubicBezTo>
                  <a:moveTo>
                    <a:pt x="12733" y="1533"/>
                  </a:moveTo>
                  <a:cubicBezTo>
                    <a:pt x="12705" y="1420"/>
                    <a:pt x="12648" y="1335"/>
                    <a:pt x="12620" y="1236"/>
                  </a:cubicBezTo>
                  <a:cubicBezTo>
                    <a:pt x="12549" y="1236"/>
                    <a:pt x="12493" y="1222"/>
                    <a:pt x="12464" y="1265"/>
                  </a:cubicBezTo>
                  <a:cubicBezTo>
                    <a:pt x="12563" y="1335"/>
                    <a:pt x="12634" y="1448"/>
                    <a:pt x="12733" y="1533"/>
                  </a:cubicBezTo>
                  <a:moveTo>
                    <a:pt x="13357" y="1251"/>
                  </a:moveTo>
                  <a:cubicBezTo>
                    <a:pt x="13866" y="1575"/>
                    <a:pt x="14348" y="2056"/>
                    <a:pt x="14787" y="2465"/>
                  </a:cubicBezTo>
                  <a:cubicBezTo>
                    <a:pt x="14801" y="2480"/>
                    <a:pt x="14830" y="2550"/>
                    <a:pt x="14858" y="2508"/>
                  </a:cubicBezTo>
                  <a:cubicBezTo>
                    <a:pt x="14617" y="2084"/>
                    <a:pt x="14362" y="1660"/>
                    <a:pt x="14036" y="1307"/>
                  </a:cubicBezTo>
                  <a:cubicBezTo>
                    <a:pt x="13810" y="1293"/>
                    <a:pt x="13612" y="1251"/>
                    <a:pt x="13357" y="1251"/>
                  </a:cubicBezTo>
                  <a:moveTo>
                    <a:pt x="13357" y="1251"/>
                  </a:moveTo>
                  <a:cubicBezTo>
                    <a:pt x="13357" y="1208"/>
                    <a:pt x="13300" y="1265"/>
                    <a:pt x="13357" y="1251"/>
                  </a:cubicBezTo>
                  <a:moveTo>
                    <a:pt x="12804" y="1660"/>
                  </a:moveTo>
                  <a:cubicBezTo>
                    <a:pt x="12663" y="1533"/>
                    <a:pt x="12549" y="1349"/>
                    <a:pt x="12379" y="1251"/>
                  </a:cubicBezTo>
                  <a:cubicBezTo>
                    <a:pt x="12138" y="1279"/>
                    <a:pt x="11869" y="1293"/>
                    <a:pt x="11614" y="1307"/>
                  </a:cubicBezTo>
                  <a:cubicBezTo>
                    <a:pt x="11827" y="1830"/>
                    <a:pt x="12025" y="2367"/>
                    <a:pt x="12181" y="2946"/>
                  </a:cubicBezTo>
                  <a:cubicBezTo>
                    <a:pt x="12535" y="2932"/>
                    <a:pt x="12847" y="2960"/>
                    <a:pt x="13187" y="2988"/>
                  </a:cubicBezTo>
                  <a:cubicBezTo>
                    <a:pt x="13087" y="2508"/>
                    <a:pt x="12946" y="2084"/>
                    <a:pt x="12804" y="1660"/>
                  </a:cubicBezTo>
                  <a:close/>
                  <a:moveTo>
                    <a:pt x="7903" y="1279"/>
                  </a:moveTo>
                  <a:cubicBezTo>
                    <a:pt x="7903" y="1265"/>
                    <a:pt x="7918" y="1279"/>
                    <a:pt x="7903" y="1279"/>
                  </a:cubicBezTo>
                  <a:close/>
                  <a:moveTo>
                    <a:pt x="6969" y="1364"/>
                  </a:moveTo>
                  <a:cubicBezTo>
                    <a:pt x="6870" y="1406"/>
                    <a:pt x="6742" y="1505"/>
                    <a:pt x="6629" y="1575"/>
                  </a:cubicBezTo>
                  <a:cubicBezTo>
                    <a:pt x="6515" y="1646"/>
                    <a:pt x="6374" y="1703"/>
                    <a:pt x="6289" y="1773"/>
                  </a:cubicBezTo>
                  <a:cubicBezTo>
                    <a:pt x="6119" y="1929"/>
                    <a:pt x="5963" y="2155"/>
                    <a:pt x="5821" y="2352"/>
                  </a:cubicBezTo>
                  <a:cubicBezTo>
                    <a:pt x="5666" y="2578"/>
                    <a:pt x="5510" y="2805"/>
                    <a:pt x="5411" y="3016"/>
                  </a:cubicBezTo>
                  <a:cubicBezTo>
                    <a:pt x="5524" y="3059"/>
                    <a:pt x="5651" y="3073"/>
                    <a:pt x="5765" y="3115"/>
                  </a:cubicBezTo>
                  <a:cubicBezTo>
                    <a:pt x="6402" y="2437"/>
                    <a:pt x="7096" y="1801"/>
                    <a:pt x="7903" y="1279"/>
                  </a:cubicBezTo>
                  <a:cubicBezTo>
                    <a:pt x="7549" y="1335"/>
                    <a:pt x="7252" y="1279"/>
                    <a:pt x="6969" y="1364"/>
                  </a:cubicBezTo>
                  <a:close/>
                  <a:moveTo>
                    <a:pt x="9447" y="1279"/>
                  </a:moveTo>
                  <a:cubicBezTo>
                    <a:pt x="9362" y="1590"/>
                    <a:pt x="9235" y="1929"/>
                    <a:pt x="9207" y="2268"/>
                  </a:cubicBezTo>
                  <a:cubicBezTo>
                    <a:pt x="9348" y="1915"/>
                    <a:pt x="9532" y="1604"/>
                    <a:pt x="9702" y="1293"/>
                  </a:cubicBezTo>
                  <a:cubicBezTo>
                    <a:pt x="9603" y="1293"/>
                    <a:pt x="9546" y="1265"/>
                    <a:pt x="9447" y="1279"/>
                  </a:cubicBezTo>
                  <a:close/>
                  <a:moveTo>
                    <a:pt x="9051" y="2946"/>
                  </a:moveTo>
                  <a:cubicBezTo>
                    <a:pt x="9546" y="2946"/>
                    <a:pt x="10014" y="2903"/>
                    <a:pt x="10524" y="2918"/>
                  </a:cubicBezTo>
                  <a:cubicBezTo>
                    <a:pt x="10552" y="2367"/>
                    <a:pt x="10580" y="1830"/>
                    <a:pt x="10623" y="1307"/>
                  </a:cubicBezTo>
                  <a:cubicBezTo>
                    <a:pt x="10326" y="1321"/>
                    <a:pt x="10028" y="1307"/>
                    <a:pt x="9759" y="1293"/>
                  </a:cubicBezTo>
                  <a:cubicBezTo>
                    <a:pt x="9476" y="1787"/>
                    <a:pt x="9150" y="2254"/>
                    <a:pt x="9051" y="2946"/>
                  </a:cubicBezTo>
                  <a:close/>
                  <a:moveTo>
                    <a:pt x="11685" y="1660"/>
                  </a:moveTo>
                  <a:cubicBezTo>
                    <a:pt x="11657" y="1561"/>
                    <a:pt x="11600" y="1321"/>
                    <a:pt x="11487" y="1307"/>
                  </a:cubicBezTo>
                  <a:cubicBezTo>
                    <a:pt x="11374" y="1279"/>
                    <a:pt x="11204" y="1349"/>
                    <a:pt x="11076" y="1307"/>
                  </a:cubicBezTo>
                  <a:cubicBezTo>
                    <a:pt x="11105" y="1844"/>
                    <a:pt x="11133" y="2381"/>
                    <a:pt x="11147" y="2918"/>
                  </a:cubicBezTo>
                  <a:cubicBezTo>
                    <a:pt x="11487" y="2903"/>
                    <a:pt x="11784" y="2932"/>
                    <a:pt x="12110" y="2932"/>
                  </a:cubicBezTo>
                  <a:cubicBezTo>
                    <a:pt x="12011" y="2550"/>
                    <a:pt x="11841" y="2056"/>
                    <a:pt x="11685" y="1660"/>
                  </a:cubicBezTo>
                  <a:close/>
                  <a:moveTo>
                    <a:pt x="7068" y="1321"/>
                  </a:moveTo>
                  <a:cubicBezTo>
                    <a:pt x="7068" y="1321"/>
                    <a:pt x="7082" y="1335"/>
                    <a:pt x="7068" y="1321"/>
                  </a:cubicBezTo>
                  <a:close/>
                  <a:moveTo>
                    <a:pt x="10651" y="1349"/>
                  </a:moveTo>
                  <a:cubicBezTo>
                    <a:pt x="10623" y="1872"/>
                    <a:pt x="10580" y="2381"/>
                    <a:pt x="10566" y="2918"/>
                  </a:cubicBezTo>
                  <a:cubicBezTo>
                    <a:pt x="10736" y="2918"/>
                    <a:pt x="10920" y="2918"/>
                    <a:pt x="11105" y="2918"/>
                  </a:cubicBezTo>
                  <a:cubicBezTo>
                    <a:pt x="11090" y="2367"/>
                    <a:pt x="11062" y="1844"/>
                    <a:pt x="11034" y="1307"/>
                  </a:cubicBezTo>
                  <a:cubicBezTo>
                    <a:pt x="10920" y="1335"/>
                    <a:pt x="10708" y="1265"/>
                    <a:pt x="10651" y="1349"/>
                  </a:cubicBezTo>
                  <a:close/>
                  <a:moveTo>
                    <a:pt x="14957" y="2663"/>
                  </a:moveTo>
                  <a:cubicBezTo>
                    <a:pt x="15141" y="2819"/>
                    <a:pt x="15255" y="3031"/>
                    <a:pt x="15439" y="3186"/>
                  </a:cubicBezTo>
                  <a:cubicBezTo>
                    <a:pt x="15793" y="3129"/>
                    <a:pt x="16104" y="3045"/>
                    <a:pt x="16416" y="2960"/>
                  </a:cubicBezTo>
                  <a:cubicBezTo>
                    <a:pt x="16317" y="2776"/>
                    <a:pt x="16119" y="2649"/>
                    <a:pt x="15949" y="2508"/>
                  </a:cubicBezTo>
                  <a:cubicBezTo>
                    <a:pt x="15594" y="2211"/>
                    <a:pt x="15269" y="1957"/>
                    <a:pt x="14858" y="1688"/>
                  </a:cubicBezTo>
                  <a:cubicBezTo>
                    <a:pt x="14617" y="1547"/>
                    <a:pt x="14391" y="1321"/>
                    <a:pt x="14107" y="1321"/>
                  </a:cubicBezTo>
                  <a:cubicBezTo>
                    <a:pt x="14447" y="1717"/>
                    <a:pt x="14730" y="2155"/>
                    <a:pt x="14957" y="2663"/>
                  </a:cubicBezTo>
                  <a:close/>
                  <a:moveTo>
                    <a:pt x="15510" y="2084"/>
                  </a:moveTo>
                  <a:cubicBezTo>
                    <a:pt x="15750" y="2296"/>
                    <a:pt x="16034" y="2508"/>
                    <a:pt x="16274" y="2720"/>
                  </a:cubicBezTo>
                  <a:cubicBezTo>
                    <a:pt x="16345" y="2790"/>
                    <a:pt x="16416" y="2918"/>
                    <a:pt x="16529" y="2918"/>
                  </a:cubicBezTo>
                  <a:cubicBezTo>
                    <a:pt x="16232" y="2381"/>
                    <a:pt x="15764" y="1886"/>
                    <a:pt x="15311" y="1477"/>
                  </a:cubicBezTo>
                  <a:cubicBezTo>
                    <a:pt x="15014" y="1434"/>
                    <a:pt x="14674" y="1364"/>
                    <a:pt x="14376" y="1349"/>
                  </a:cubicBezTo>
                  <a:cubicBezTo>
                    <a:pt x="14787" y="1561"/>
                    <a:pt x="15141" y="1830"/>
                    <a:pt x="15510" y="2084"/>
                  </a:cubicBezTo>
                  <a:close/>
                  <a:moveTo>
                    <a:pt x="7861" y="1364"/>
                  </a:moveTo>
                  <a:cubicBezTo>
                    <a:pt x="7167" y="1801"/>
                    <a:pt x="6473" y="2395"/>
                    <a:pt x="5921" y="3016"/>
                  </a:cubicBezTo>
                  <a:cubicBezTo>
                    <a:pt x="5906" y="3045"/>
                    <a:pt x="5821" y="3073"/>
                    <a:pt x="5864" y="3129"/>
                  </a:cubicBezTo>
                  <a:cubicBezTo>
                    <a:pt x="6204" y="3242"/>
                    <a:pt x="6615" y="3115"/>
                    <a:pt x="6997" y="3087"/>
                  </a:cubicBezTo>
                  <a:cubicBezTo>
                    <a:pt x="7224" y="2451"/>
                    <a:pt x="7507" y="1872"/>
                    <a:pt x="7861" y="1364"/>
                  </a:cubicBezTo>
                  <a:moveTo>
                    <a:pt x="7861" y="1364"/>
                  </a:moveTo>
                  <a:cubicBezTo>
                    <a:pt x="7875" y="1364"/>
                    <a:pt x="7861" y="1349"/>
                    <a:pt x="7861" y="1364"/>
                  </a:cubicBezTo>
                  <a:moveTo>
                    <a:pt x="6855" y="1392"/>
                  </a:moveTo>
                  <a:cubicBezTo>
                    <a:pt x="6841" y="1392"/>
                    <a:pt x="6855" y="1406"/>
                    <a:pt x="6855" y="1392"/>
                  </a:cubicBezTo>
                  <a:close/>
                  <a:moveTo>
                    <a:pt x="15835" y="1392"/>
                  </a:moveTo>
                  <a:cubicBezTo>
                    <a:pt x="15849" y="1420"/>
                    <a:pt x="15849" y="1392"/>
                    <a:pt x="15835" y="1392"/>
                  </a:cubicBezTo>
                  <a:moveTo>
                    <a:pt x="15835" y="1392"/>
                  </a:moveTo>
                  <a:cubicBezTo>
                    <a:pt x="15835" y="1378"/>
                    <a:pt x="15821" y="1392"/>
                    <a:pt x="15835" y="1392"/>
                  </a:cubicBezTo>
                  <a:moveTo>
                    <a:pt x="6430" y="1646"/>
                  </a:moveTo>
                  <a:cubicBezTo>
                    <a:pt x="6402" y="1646"/>
                    <a:pt x="6430" y="1660"/>
                    <a:pt x="6430" y="1646"/>
                  </a:cubicBezTo>
                  <a:moveTo>
                    <a:pt x="6430" y="1646"/>
                  </a:moveTo>
                  <a:cubicBezTo>
                    <a:pt x="6572" y="1561"/>
                    <a:pt x="6714" y="1491"/>
                    <a:pt x="6841" y="1392"/>
                  </a:cubicBezTo>
                  <a:cubicBezTo>
                    <a:pt x="6600" y="1378"/>
                    <a:pt x="6544" y="1533"/>
                    <a:pt x="6430" y="1646"/>
                  </a:cubicBezTo>
                  <a:moveTo>
                    <a:pt x="15864" y="1420"/>
                  </a:moveTo>
                  <a:cubicBezTo>
                    <a:pt x="15864" y="1420"/>
                    <a:pt x="15878" y="1434"/>
                    <a:pt x="15864" y="1420"/>
                  </a:cubicBezTo>
                  <a:close/>
                  <a:moveTo>
                    <a:pt x="15226" y="1434"/>
                  </a:moveTo>
                  <a:cubicBezTo>
                    <a:pt x="15226" y="1434"/>
                    <a:pt x="15240" y="1448"/>
                    <a:pt x="15226" y="1434"/>
                  </a:cubicBezTo>
                  <a:close/>
                  <a:moveTo>
                    <a:pt x="5906" y="1547"/>
                  </a:moveTo>
                  <a:cubicBezTo>
                    <a:pt x="5765" y="1590"/>
                    <a:pt x="5609" y="1731"/>
                    <a:pt x="5467" y="1816"/>
                  </a:cubicBezTo>
                  <a:cubicBezTo>
                    <a:pt x="5057" y="2056"/>
                    <a:pt x="4745" y="2296"/>
                    <a:pt x="4490" y="2663"/>
                  </a:cubicBezTo>
                  <a:cubicBezTo>
                    <a:pt x="4603" y="2720"/>
                    <a:pt x="4702" y="2790"/>
                    <a:pt x="4844" y="2833"/>
                  </a:cubicBezTo>
                  <a:cubicBezTo>
                    <a:pt x="5297" y="2451"/>
                    <a:pt x="5751" y="2070"/>
                    <a:pt x="6260" y="1759"/>
                  </a:cubicBezTo>
                  <a:cubicBezTo>
                    <a:pt x="6303" y="1703"/>
                    <a:pt x="6360" y="1646"/>
                    <a:pt x="6416" y="1590"/>
                  </a:cubicBezTo>
                  <a:cubicBezTo>
                    <a:pt x="6445" y="1547"/>
                    <a:pt x="6600" y="1448"/>
                    <a:pt x="6530" y="1434"/>
                  </a:cubicBezTo>
                  <a:cubicBezTo>
                    <a:pt x="6317" y="1505"/>
                    <a:pt x="6090" y="1477"/>
                    <a:pt x="5906" y="1547"/>
                  </a:cubicBezTo>
                  <a:close/>
                  <a:moveTo>
                    <a:pt x="17138" y="2621"/>
                  </a:moveTo>
                  <a:cubicBezTo>
                    <a:pt x="17181" y="2607"/>
                    <a:pt x="17195" y="2564"/>
                    <a:pt x="17223" y="2550"/>
                  </a:cubicBezTo>
                  <a:cubicBezTo>
                    <a:pt x="17138" y="2381"/>
                    <a:pt x="16954" y="2254"/>
                    <a:pt x="16784" y="2112"/>
                  </a:cubicBezTo>
                  <a:cubicBezTo>
                    <a:pt x="16643" y="1985"/>
                    <a:pt x="16487" y="1801"/>
                    <a:pt x="16303" y="1703"/>
                  </a:cubicBezTo>
                  <a:cubicBezTo>
                    <a:pt x="16076" y="1604"/>
                    <a:pt x="15807" y="1618"/>
                    <a:pt x="15538" y="1519"/>
                  </a:cubicBezTo>
                  <a:cubicBezTo>
                    <a:pt x="15524" y="1519"/>
                    <a:pt x="15495" y="1519"/>
                    <a:pt x="15495" y="1533"/>
                  </a:cubicBezTo>
                  <a:cubicBezTo>
                    <a:pt x="16090" y="1830"/>
                    <a:pt x="16628" y="2268"/>
                    <a:pt x="17138" y="2621"/>
                  </a:cubicBezTo>
                  <a:close/>
                  <a:moveTo>
                    <a:pt x="15439" y="1547"/>
                  </a:moveTo>
                  <a:cubicBezTo>
                    <a:pt x="15439" y="1547"/>
                    <a:pt x="15439" y="1561"/>
                    <a:pt x="15439" y="1561"/>
                  </a:cubicBezTo>
                  <a:cubicBezTo>
                    <a:pt x="15920" y="1915"/>
                    <a:pt x="16232" y="2437"/>
                    <a:pt x="16614" y="2889"/>
                  </a:cubicBezTo>
                  <a:cubicBezTo>
                    <a:pt x="16784" y="2819"/>
                    <a:pt x="16968" y="2762"/>
                    <a:pt x="17082" y="2649"/>
                  </a:cubicBezTo>
                  <a:cubicBezTo>
                    <a:pt x="16572" y="2239"/>
                    <a:pt x="16034" y="1858"/>
                    <a:pt x="15439" y="1547"/>
                  </a:cubicBezTo>
                  <a:moveTo>
                    <a:pt x="15439" y="1547"/>
                  </a:moveTo>
                  <a:cubicBezTo>
                    <a:pt x="15439" y="1519"/>
                    <a:pt x="15425" y="1547"/>
                    <a:pt x="15439" y="1547"/>
                  </a:cubicBezTo>
                  <a:moveTo>
                    <a:pt x="5736" y="1604"/>
                  </a:moveTo>
                  <a:cubicBezTo>
                    <a:pt x="5510" y="1604"/>
                    <a:pt x="5425" y="1745"/>
                    <a:pt x="5297" y="1858"/>
                  </a:cubicBezTo>
                  <a:moveTo>
                    <a:pt x="5297" y="1858"/>
                  </a:moveTo>
                  <a:cubicBezTo>
                    <a:pt x="5283" y="1858"/>
                    <a:pt x="5269" y="1872"/>
                    <a:pt x="5255" y="1886"/>
                  </a:cubicBezTo>
                  <a:moveTo>
                    <a:pt x="5255" y="1886"/>
                  </a:moveTo>
                  <a:cubicBezTo>
                    <a:pt x="5241" y="1886"/>
                    <a:pt x="5241" y="1886"/>
                    <a:pt x="5241" y="1900"/>
                  </a:cubicBezTo>
                  <a:moveTo>
                    <a:pt x="5241" y="1900"/>
                  </a:moveTo>
                  <a:cubicBezTo>
                    <a:pt x="5226" y="1900"/>
                    <a:pt x="5241" y="1915"/>
                    <a:pt x="5241" y="1900"/>
                  </a:cubicBezTo>
                  <a:moveTo>
                    <a:pt x="5241" y="1900"/>
                  </a:moveTo>
                  <a:cubicBezTo>
                    <a:pt x="5255" y="1900"/>
                    <a:pt x="5255" y="1886"/>
                    <a:pt x="5255" y="1886"/>
                  </a:cubicBezTo>
                  <a:moveTo>
                    <a:pt x="5255" y="1886"/>
                  </a:moveTo>
                  <a:cubicBezTo>
                    <a:pt x="5283" y="1886"/>
                    <a:pt x="5297" y="1872"/>
                    <a:pt x="5297" y="1858"/>
                  </a:cubicBezTo>
                  <a:moveTo>
                    <a:pt x="5297" y="1858"/>
                  </a:moveTo>
                  <a:cubicBezTo>
                    <a:pt x="5453" y="1787"/>
                    <a:pt x="5595" y="1688"/>
                    <a:pt x="5736" y="1604"/>
                  </a:cubicBezTo>
                  <a:moveTo>
                    <a:pt x="5736" y="1604"/>
                  </a:moveTo>
                  <a:cubicBezTo>
                    <a:pt x="5793" y="1618"/>
                    <a:pt x="5736" y="1561"/>
                    <a:pt x="5736" y="1604"/>
                  </a:cubicBezTo>
                  <a:moveTo>
                    <a:pt x="16175" y="1646"/>
                  </a:moveTo>
                  <a:cubicBezTo>
                    <a:pt x="16175" y="1632"/>
                    <a:pt x="16189" y="1646"/>
                    <a:pt x="16175" y="1646"/>
                  </a:cubicBezTo>
                  <a:close/>
                  <a:moveTo>
                    <a:pt x="5170" y="1646"/>
                  </a:moveTo>
                  <a:cubicBezTo>
                    <a:pt x="5156" y="1646"/>
                    <a:pt x="5170" y="1660"/>
                    <a:pt x="5170" y="1646"/>
                  </a:cubicBezTo>
                  <a:close/>
                  <a:moveTo>
                    <a:pt x="5142" y="1660"/>
                  </a:moveTo>
                  <a:cubicBezTo>
                    <a:pt x="5113" y="1674"/>
                    <a:pt x="5142" y="1688"/>
                    <a:pt x="5142" y="1660"/>
                  </a:cubicBezTo>
                  <a:moveTo>
                    <a:pt x="5142" y="1660"/>
                  </a:moveTo>
                  <a:cubicBezTo>
                    <a:pt x="5156" y="1660"/>
                    <a:pt x="5142" y="1646"/>
                    <a:pt x="5142" y="1660"/>
                  </a:cubicBezTo>
                  <a:moveTo>
                    <a:pt x="4617" y="2042"/>
                  </a:moveTo>
                  <a:cubicBezTo>
                    <a:pt x="4419" y="2183"/>
                    <a:pt x="4122" y="2310"/>
                    <a:pt x="4362" y="2536"/>
                  </a:cubicBezTo>
                  <a:cubicBezTo>
                    <a:pt x="4717" y="2239"/>
                    <a:pt x="5127" y="1985"/>
                    <a:pt x="5453" y="1660"/>
                  </a:cubicBezTo>
                  <a:cubicBezTo>
                    <a:pt x="5099" y="1717"/>
                    <a:pt x="4858" y="1886"/>
                    <a:pt x="4617" y="2042"/>
                  </a:cubicBezTo>
                  <a:close/>
                  <a:moveTo>
                    <a:pt x="5099" y="1688"/>
                  </a:moveTo>
                  <a:cubicBezTo>
                    <a:pt x="5085" y="1688"/>
                    <a:pt x="5099" y="1703"/>
                    <a:pt x="5099" y="1688"/>
                  </a:cubicBezTo>
                  <a:close/>
                  <a:moveTo>
                    <a:pt x="5170" y="1703"/>
                  </a:moveTo>
                  <a:cubicBezTo>
                    <a:pt x="5156" y="1703"/>
                    <a:pt x="5170" y="1717"/>
                    <a:pt x="5170" y="1703"/>
                  </a:cubicBezTo>
                  <a:close/>
                  <a:moveTo>
                    <a:pt x="5057" y="1717"/>
                  </a:moveTo>
                  <a:cubicBezTo>
                    <a:pt x="5042" y="1717"/>
                    <a:pt x="5071" y="1731"/>
                    <a:pt x="5057" y="1717"/>
                  </a:cubicBezTo>
                  <a:close/>
                  <a:moveTo>
                    <a:pt x="5014" y="1745"/>
                  </a:moveTo>
                  <a:cubicBezTo>
                    <a:pt x="5014" y="1745"/>
                    <a:pt x="5028" y="1759"/>
                    <a:pt x="5014" y="1745"/>
                  </a:cubicBezTo>
                  <a:close/>
                  <a:moveTo>
                    <a:pt x="12889" y="1787"/>
                  </a:moveTo>
                  <a:cubicBezTo>
                    <a:pt x="13017" y="2169"/>
                    <a:pt x="13130" y="2564"/>
                    <a:pt x="13229" y="2988"/>
                  </a:cubicBezTo>
                  <a:cubicBezTo>
                    <a:pt x="13399" y="3002"/>
                    <a:pt x="13583" y="3002"/>
                    <a:pt x="13739" y="3016"/>
                  </a:cubicBezTo>
                  <a:cubicBezTo>
                    <a:pt x="13484" y="2578"/>
                    <a:pt x="13215" y="2155"/>
                    <a:pt x="12889" y="1787"/>
                  </a:cubicBezTo>
                  <a:moveTo>
                    <a:pt x="12889" y="1787"/>
                  </a:moveTo>
                  <a:cubicBezTo>
                    <a:pt x="12903" y="1731"/>
                    <a:pt x="12847" y="1787"/>
                    <a:pt x="12889" y="1787"/>
                  </a:cubicBezTo>
                  <a:moveTo>
                    <a:pt x="16515" y="1787"/>
                  </a:moveTo>
                  <a:cubicBezTo>
                    <a:pt x="16515" y="1787"/>
                    <a:pt x="16529" y="1801"/>
                    <a:pt x="16515" y="1787"/>
                  </a:cubicBezTo>
                  <a:close/>
                  <a:moveTo>
                    <a:pt x="17308" y="2310"/>
                  </a:moveTo>
                  <a:cubicBezTo>
                    <a:pt x="17252" y="2155"/>
                    <a:pt x="17082" y="2084"/>
                    <a:pt x="16968" y="1999"/>
                  </a:cubicBezTo>
                  <a:cubicBezTo>
                    <a:pt x="16841" y="1915"/>
                    <a:pt x="16713" y="1801"/>
                    <a:pt x="16543" y="1801"/>
                  </a:cubicBezTo>
                  <a:cubicBezTo>
                    <a:pt x="16813" y="1957"/>
                    <a:pt x="17053" y="2141"/>
                    <a:pt x="17308" y="2310"/>
                  </a:cubicBezTo>
                  <a:close/>
                  <a:moveTo>
                    <a:pt x="16501" y="1830"/>
                  </a:moveTo>
                  <a:cubicBezTo>
                    <a:pt x="16515" y="1844"/>
                    <a:pt x="16501" y="1830"/>
                    <a:pt x="16501" y="1830"/>
                  </a:cubicBezTo>
                  <a:close/>
                  <a:moveTo>
                    <a:pt x="16558" y="1858"/>
                  </a:moveTo>
                  <a:cubicBezTo>
                    <a:pt x="16813" y="2042"/>
                    <a:pt x="17053" y="2324"/>
                    <a:pt x="17280" y="2480"/>
                  </a:cubicBezTo>
                  <a:cubicBezTo>
                    <a:pt x="17280" y="2437"/>
                    <a:pt x="17322" y="2423"/>
                    <a:pt x="17308" y="2367"/>
                  </a:cubicBezTo>
                  <a:cubicBezTo>
                    <a:pt x="17082" y="2183"/>
                    <a:pt x="16827" y="2013"/>
                    <a:pt x="16558" y="1858"/>
                  </a:cubicBezTo>
                  <a:moveTo>
                    <a:pt x="16558" y="1858"/>
                  </a:moveTo>
                  <a:cubicBezTo>
                    <a:pt x="16543" y="1830"/>
                    <a:pt x="16543" y="1858"/>
                    <a:pt x="16558" y="1858"/>
                  </a:cubicBezTo>
                  <a:moveTo>
                    <a:pt x="6147" y="1886"/>
                  </a:moveTo>
                  <a:cubicBezTo>
                    <a:pt x="6133" y="1886"/>
                    <a:pt x="6133" y="1886"/>
                    <a:pt x="6133" y="1900"/>
                  </a:cubicBezTo>
                  <a:moveTo>
                    <a:pt x="6133" y="1900"/>
                  </a:moveTo>
                  <a:cubicBezTo>
                    <a:pt x="5680" y="2183"/>
                    <a:pt x="5269" y="2508"/>
                    <a:pt x="4887" y="2861"/>
                  </a:cubicBezTo>
                  <a:cubicBezTo>
                    <a:pt x="5057" y="2918"/>
                    <a:pt x="5198" y="2974"/>
                    <a:pt x="5368" y="3002"/>
                  </a:cubicBezTo>
                  <a:cubicBezTo>
                    <a:pt x="5581" y="2607"/>
                    <a:pt x="5850" y="2254"/>
                    <a:pt x="6133" y="1900"/>
                  </a:cubicBezTo>
                  <a:moveTo>
                    <a:pt x="6133" y="1900"/>
                  </a:moveTo>
                  <a:cubicBezTo>
                    <a:pt x="6147" y="1900"/>
                    <a:pt x="6147" y="1886"/>
                    <a:pt x="6147" y="1886"/>
                  </a:cubicBezTo>
                  <a:moveTo>
                    <a:pt x="6147" y="1886"/>
                  </a:moveTo>
                  <a:cubicBezTo>
                    <a:pt x="6161" y="1872"/>
                    <a:pt x="6147" y="1872"/>
                    <a:pt x="6147" y="1886"/>
                  </a:cubicBezTo>
                  <a:moveTo>
                    <a:pt x="4632" y="1971"/>
                  </a:moveTo>
                  <a:cubicBezTo>
                    <a:pt x="4632" y="1957"/>
                    <a:pt x="4646" y="1971"/>
                    <a:pt x="4632" y="1971"/>
                  </a:cubicBezTo>
                  <a:close/>
                  <a:moveTo>
                    <a:pt x="4603" y="1985"/>
                  </a:moveTo>
                  <a:cubicBezTo>
                    <a:pt x="4518" y="2028"/>
                    <a:pt x="4419" y="2084"/>
                    <a:pt x="4362" y="2169"/>
                  </a:cubicBezTo>
                  <a:moveTo>
                    <a:pt x="4362" y="2169"/>
                  </a:moveTo>
                  <a:cubicBezTo>
                    <a:pt x="4348" y="2169"/>
                    <a:pt x="4348" y="2169"/>
                    <a:pt x="4348" y="2183"/>
                  </a:cubicBezTo>
                  <a:moveTo>
                    <a:pt x="4348" y="2183"/>
                  </a:moveTo>
                  <a:cubicBezTo>
                    <a:pt x="4334" y="2183"/>
                    <a:pt x="4334" y="2183"/>
                    <a:pt x="4334" y="2197"/>
                  </a:cubicBezTo>
                  <a:moveTo>
                    <a:pt x="4334" y="2197"/>
                  </a:moveTo>
                  <a:cubicBezTo>
                    <a:pt x="4320" y="2197"/>
                    <a:pt x="4334" y="2211"/>
                    <a:pt x="4334" y="2197"/>
                  </a:cubicBezTo>
                  <a:moveTo>
                    <a:pt x="4334" y="2197"/>
                  </a:moveTo>
                  <a:cubicBezTo>
                    <a:pt x="4348" y="2197"/>
                    <a:pt x="4348" y="2197"/>
                    <a:pt x="4348" y="2183"/>
                  </a:cubicBezTo>
                  <a:moveTo>
                    <a:pt x="4348" y="2183"/>
                  </a:moveTo>
                  <a:cubicBezTo>
                    <a:pt x="4362" y="2183"/>
                    <a:pt x="4362" y="2183"/>
                    <a:pt x="4362" y="2169"/>
                  </a:cubicBezTo>
                  <a:moveTo>
                    <a:pt x="4362" y="2169"/>
                  </a:moveTo>
                  <a:cubicBezTo>
                    <a:pt x="4447" y="2112"/>
                    <a:pt x="4532" y="2042"/>
                    <a:pt x="4603" y="1985"/>
                  </a:cubicBezTo>
                  <a:moveTo>
                    <a:pt x="4603" y="1985"/>
                  </a:moveTo>
                  <a:cubicBezTo>
                    <a:pt x="4632" y="1971"/>
                    <a:pt x="4603" y="1957"/>
                    <a:pt x="4603" y="1985"/>
                  </a:cubicBezTo>
                  <a:moveTo>
                    <a:pt x="4787" y="2268"/>
                  </a:moveTo>
                  <a:cubicBezTo>
                    <a:pt x="4773" y="2268"/>
                    <a:pt x="4773" y="2268"/>
                    <a:pt x="4773" y="2282"/>
                  </a:cubicBezTo>
                  <a:moveTo>
                    <a:pt x="4773" y="2282"/>
                  </a:moveTo>
                  <a:cubicBezTo>
                    <a:pt x="4632" y="2367"/>
                    <a:pt x="4490" y="2451"/>
                    <a:pt x="4391" y="2578"/>
                  </a:cubicBezTo>
                  <a:cubicBezTo>
                    <a:pt x="4419" y="2578"/>
                    <a:pt x="4419" y="2621"/>
                    <a:pt x="4462" y="2621"/>
                  </a:cubicBezTo>
                  <a:cubicBezTo>
                    <a:pt x="4561" y="2508"/>
                    <a:pt x="4674" y="2395"/>
                    <a:pt x="4773" y="2282"/>
                  </a:cubicBezTo>
                  <a:moveTo>
                    <a:pt x="4773" y="2282"/>
                  </a:moveTo>
                  <a:cubicBezTo>
                    <a:pt x="4787" y="2282"/>
                    <a:pt x="4787" y="2268"/>
                    <a:pt x="4787" y="2268"/>
                  </a:cubicBezTo>
                  <a:moveTo>
                    <a:pt x="4787" y="2268"/>
                  </a:moveTo>
                  <a:cubicBezTo>
                    <a:pt x="4802" y="2254"/>
                    <a:pt x="4787" y="2254"/>
                    <a:pt x="4787" y="2268"/>
                  </a:cubicBezTo>
                  <a:moveTo>
                    <a:pt x="9178" y="2296"/>
                  </a:moveTo>
                  <a:cubicBezTo>
                    <a:pt x="9164" y="2282"/>
                    <a:pt x="9178" y="2296"/>
                    <a:pt x="9178" y="2296"/>
                  </a:cubicBezTo>
                  <a:close/>
                  <a:moveTo>
                    <a:pt x="18116" y="2974"/>
                  </a:moveTo>
                  <a:cubicBezTo>
                    <a:pt x="18116" y="2974"/>
                    <a:pt x="18130" y="2988"/>
                    <a:pt x="18130" y="2988"/>
                  </a:cubicBezTo>
                  <a:moveTo>
                    <a:pt x="18130" y="2988"/>
                  </a:moveTo>
                  <a:cubicBezTo>
                    <a:pt x="18130" y="2988"/>
                    <a:pt x="18144" y="2988"/>
                    <a:pt x="18144" y="3002"/>
                  </a:cubicBezTo>
                  <a:moveTo>
                    <a:pt x="18144" y="3002"/>
                  </a:moveTo>
                  <a:cubicBezTo>
                    <a:pt x="18144" y="3002"/>
                    <a:pt x="18158" y="3002"/>
                    <a:pt x="18158" y="3002"/>
                  </a:cubicBezTo>
                  <a:moveTo>
                    <a:pt x="18158" y="3002"/>
                  </a:moveTo>
                  <a:cubicBezTo>
                    <a:pt x="18158" y="3016"/>
                    <a:pt x="18172" y="3016"/>
                    <a:pt x="18172" y="3016"/>
                  </a:cubicBezTo>
                  <a:moveTo>
                    <a:pt x="18172" y="3016"/>
                  </a:moveTo>
                  <a:cubicBezTo>
                    <a:pt x="18172" y="3031"/>
                    <a:pt x="18186" y="3031"/>
                    <a:pt x="18186" y="3031"/>
                  </a:cubicBezTo>
                  <a:moveTo>
                    <a:pt x="18186" y="3031"/>
                  </a:moveTo>
                  <a:cubicBezTo>
                    <a:pt x="18186" y="3045"/>
                    <a:pt x="18201" y="3045"/>
                    <a:pt x="18201" y="3045"/>
                  </a:cubicBezTo>
                  <a:moveTo>
                    <a:pt x="18201" y="3045"/>
                  </a:moveTo>
                  <a:cubicBezTo>
                    <a:pt x="18201" y="3059"/>
                    <a:pt x="18215" y="3059"/>
                    <a:pt x="18215" y="3059"/>
                  </a:cubicBezTo>
                  <a:moveTo>
                    <a:pt x="18215" y="3059"/>
                  </a:moveTo>
                  <a:cubicBezTo>
                    <a:pt x="18215" y="3073"/>
                    <a:pt x="18229" y="3073"/>
                    <a:pt x="18229" y="3073"/>
                  </a:cubicBezTo>
                  <a:moveTo>
                    <a:pt x="18229" y="3073"/>
                  </a:moveTo>
                  <a:cubicBezTo>
                    <a:pt x="18243" y="3101"/>
                    <a:pt x="18243" y="3073"/>
                    <a:pt x="18229" y="3073"/>
                  </a:cubicBezTo>
                  <a:moveTo>
                    <a:pt x="18229" y="3073"/>
                  </a:moveTo>
                  <a:cubicBezTo>
                    <a:pt x="18229" y="3059"/>
                    <a:pt x="18229" y="3059"/>
                    <a:pt x="18215" y="3059"/>
                  </a:cubicBezTo>
                  <a:moveTo>
                    <a:pt x="18215" y="3059"/>
                  </a:moveTo>
                  <a:cubicBezTo>
                    <a:pt x="18215" y="3059"/>
                    <a:pt x="18215" y="3045"/>
                    <a:pt x="18201" y="3045"/>
                  </a:cubicBezTo>
                  <a:moveTo>
                    <a:pt x="18201" y="3045"/>
                  </a:moveTo>
                  <a:cubicBezTo>
                    <a:pt x="18201" y="3045"/>
                    <a:pt x="18201" y="3031"/>
                    <a:pt x="18186" y="3031"/>
                  </a:cubicBezTo>
                  <a:moveTo>
                    <a:pt x="18186" y="3031"/>
                  </a:moveTo>
                  <a:cubicBezTo>
                    <a:pt x="18186" y="3031"/>
                    <a:pt x="18186" y="3016"/>
                    <a:pt x="18172" y="3016"/>
                  </a:cubicBezTo>
                  <a:moveTo>
                    <a:pt x="18172" y="3016"/>
                  </a:moveTo>
                  <a:cubicBezTo>
                    <a:pt x="18172" y="3016"/>
                    <a:pt x="18172" y="3016"/>
                    <a:pt x="18158" y="3002"/>
                  </a:cubicBezTo>
                  <a:moveTo>
                    <a:pt x="18158" y="3002"/>
                  </a:moveTo>
                  <a:cubicBezTo>
                    <a:pt x="18172" y="3002"/>
                    <a:pt x="18158" y="3002"/>
                    <a:pt x="18144" y="3002"/>
                  </a:cubicBezTo>
                  <a:moveTo>
                    <a:pt x="18144" y="3002"/>
                  </a:moveTo>
                  <a:cubicBezTo>
                    <a:pt x="18158" y="2988"/>
                    <a:pt x="18144" y="2988"/>
                    <a:pt x="18130" y="2988"/>
                  </a:cubicBezTo>
                  <a:moveTo>
                    <a:pt x="18130" y="2988"/>
                  </a:moveTo>
                  <a:cubicBezTo>
                    <a:pt x="18144" y="2974"/>
                    <a:pt x="18130" y="2974"/>
                    <a:pt x="18116" y="2974"/>
                  </a:cubicBezTo>
                  <a:moveTo>
                    <a:pt x="18116" y="2974"/>
                  </a:moveTo>
                  <a:cubicBezTo>
                    <a:pt x="17875" y="2720"/>
                    <a:pt x="17634" y="2494"/>
                    <a:pt x="17351" y="2296"/>
                  </a:cubicBezTo>
                  <a:cubicBezTo>
                    <a:pt x="17365" y="2381"/>
                    <a:pt x="17464" y="2437"/>
                    <a:pt x="17521" y="2480"/>
                  </a:cubicBezTo>
                  <a:cubicBezTo>
                    <a:pt x="17719" y="2635"/>
                    <a:pt x="17917" y="2805"/>
                    <a:pt x="18116" y="2974"/>
                  </a:cubicBezTo>
                  <a:moveTo>
                    <a:pt x="2663" y="4034"/>
                  </a:moveTo>
                  <a:cubicBezTo>
                    <a:pt x="2904" y="3963"/>
                    <a:pt x="3003" y="3765"/>
                    <a:pt x="3159" y="3596"/>
                  </a:cubicBezTo>
                  <a:cubicBezTo>
                    <a:pt x="3541" y="3214"/>
                    <a:pt x="3923" y="2875"/>
                    <a:pt x="4320" y="2550"/>
                  </a:cubicBezTo>
                  <a:cubicBezTo>
                    <a:pt x="4263" y="2494"/>
                    <a:pt x="4249" y="2409"/>
                    <a:pt x="4221" y="2324"/>
                  </a:cubicBezTo>
                  <a:cubicBezTo>
                    <a:pt x="3640" y="2847"/>
                    <a:pt x="3102" y="3398"/>
                    <a:pt x="2663" y="4034"/>
                  </a:cubicBezTo>
                  <a:close/>
                  <a:moveTo>
                    <a:pt x="19135" y="4147"/>
                  </a:moveTo>
                  <a:cubicBezTo>
                    <a:pt x="19135" y="4161"/>
                    <a:pt x="19150" y="4161"/>
                    <a:pt x="19150" y="4161"/>
                  </a:cubicBezTo>
                  <a:moveTo>
                    <a:pt x="19150" y="4161"/>
                  </a:moveTo>
                  <a:cubicBezTo>
                    <a:pt x="19164" y="4175"/>
                    <a:pt x="19178" y="4161"/>
                    <a:pt x="19150" y="4161"/>
                  </a:cubicBezTo>
                  <a:moveTo>
                    <a:pt x="19150" y="4161"/>
                  </a:moveTo>
                  <a:cubicBezTo>
                    <a:pt x="19164" y="4147"/>
                    <a:pt x="19150" y="4147"/>
                    <a:pt x="19135" y="4147"/>
                  </a:cubicBezTo>
                  <a:moveTo>
                    <a:pt x="19135" y="4147"/>
                  </a:moveTo>
                  <a:cubicBezTo>
                    <a:pt x="19135" y="4132"/>
                    <a:pt x="19135" y="4104"/>
                    <a:pt x="19121" y="4104"/>
                  </a:cubicBezTo>
                  <a:cubicBezTo>
                    <a:pt x="18696" y="3525"/>
                    <a:pt x="18144" y="3031"/>
                    <a:pt x="17577" y="2578"/>
                  </a:cubicBezTo>
                  <a:cubicBezTo>
                    <a:pt x="17507" y="2522"/>
                    <a:pt x="17436" y="2423"/>
                    <a:pt x="17337" y="2409"/>
                  </a:cubicBezTo>
                  <a:cubicBezTo>
                    <a:pt x="17252" y="2550"/>
                    <a:pt x="17393" y="2621"/>
                    <a:pt x="17464" y="2706"/>
                  </a:cubicBezTo>
                  <a:cubicBezTo>
                    <a:pt x="17549" y="2805"/>
                    <a:pt x="17620" y="2903"/>
                    <a:pt x="17705" y="2988"/>
                  </a:cubicBezTo>
                  <a:cubicBezTo>
                    <a:pt x="17946" y="3257"/>
                    <a:pt x="18130" y="3581"/>
                    <a:pt x="18413" y="3836"/>
                  </a:cubicBezTo>
                  <a:cubicBezTo>
                    <a:pt x="18682" y="3906"/>
                    <a:pt x="18909" y="4034"/>
                    <a:pt x="19135" y="4147"/>
                  </a:cubicBezTo>
                  <a:moveTo>
                    <a:pt x="17252" y="2564"/>
                  </a:moveTo>
                  <a:cubicBezTo>
                    <a:pt x="17238" y="2607"/>
                    <a:pt x="17181" y="2621"/>
                    <a:pt x="17153" y="2663"/>
                  </a:cubicBezTo>
                  <a:cubicBezTo>
                    <a:pt x="17436" y="2861"/>
                    <a:pt x="17691" y="3158"/>
                    <a:pt x="17946" y="3341"/>
                  </a:cubicBezTo>
                  <a:cubicBezTo>
                    <a:pt x="17705" y="3073"/>
                    <a:pt x="17521" y="2776"/>
                    <a:pt x="17252" y="2564"/>
                  </a:cubicBezTo>
                  <a:close/>
                  <a:moveTo>
                    <a:pt x="2932" y="3921"/>
                  </a:moveTo>
                  <a:cubicBezTo>
                    <a:pt x="2918" y="3921"/>
                    <a:pt x="2932" y="3935"/>
                    <a:pt x="2932" y="3921"/>
                  </a:cubicBezTo>
                  <a:moveTo>
                    <a:pt x="2932" y="3921"/>
                  </a:moveTo>
                  <a:cubicBezTo>
                    <a:pt x="3187" y="3836"/>
                    <a:pt x="3414" y="3737"/>
                    <a:pt x="3683" y="3680"/>
                  </a:cubicBezTo>
                  <a:cubicBezTo>
                    <a:pt x="3853" y="3412"/>
                    <a:pt x="4037" y="3129"/>
                    <a:pt x="4235" y="2875"/>
                  </a:cubicBezTo>
                  <a:cubicBezTo>
                    <a:pt x="4306" y="2790"/>
                    <a:pt x="4405" y="2734"/>
                    <a:pt x="4419" y="2635"/>
                  </a:cubicBezTo>
                  <a:cubicBezTo>
                    <a:pt x="4334" y="2550"/>
                    <a:pt x="4263" y="2649"/>
                    <a:pt x="4207" y="2691"/>
                  </a:cubicBezTo>
                  <a:cubicBezTo>
                    <a:pt x="3796" y="3045"/>
                    <a:pt x="3272" y="3497"/>
                    <a:pt x="2932" y="3921"/>
                  </a:cubicBezTo>
                  <a:moveTo>
                    <a:pt x="3782" y="2677"/>
                  </a:moveTo>
                  <a:cubicBezTo>
                    <a:pt x="3768" y="2677"/>
                    <a:pt x="3768" y="2691"/>
                    <a:pt x="3768" y="2691"/>
                  </a:cubicBezTo>
                  <a:moveTo>
                    <a:pt x="3768" y="2691"/>
                  </a:moveTo>
                  <a:cubicBezTo>
                    <a:pt x="3753" y="2691"/>
                    <a:pt x="3753" y="2706"/>
                    <a:pt x="3753" y="2706"/>
                  </a:cubicBezTo>
                  <a:moveTo>
                    <a:pt x="3753" y="2706"/>
                  </a:moveTo>
                  <a:cubicBezTo>
                    <a:pt x="3739" y="2706"/>
                    <a:pt x="3739" y="2720"/>
                    <a:pt x="3739" y="2720"/>
                  </a:cubicBezTo>
                  <a:moveTo>
                    <a:pt x="3739" y="2720"/>
                  </a:moveTo>
                  <a:cubicBezTo>
                    <a:pt x="3725" y="2720"/>
                    <a:pt x="3725" y="2734"/>
                    <a:pt x="3725" y="2734"/>
                  </a:cubicBezTo>
                  <a:moveTo>
                    <a:pt x="3725" y="2734"/>
                  </a:moveTo>
                  <a:cubicBezTo>
                    <a:pt x="3711" y="2734"/>
                    <a:pt x="3711" y="2748"/>
                    <a:pt x="3711" y="2748"/>
                  </a:cubicBezTo>
                  <a:moveTo>
                    <a:pt x="3711" y="2748"/>
                  </a:moveTo>
                  <a:cubicBezTo>
                    <a:pt x="3697" y="2748"/>
                    <a:pt x="3697" y="2762"/>
                    <a:pt x="3697" y="2762"/>
                  </a:cubicBezTo>
                  <a:moveTo>
                    <a:pt x="3697" y="2762"/>
                  </a:moveTo>
                  <a:cubicBezTo>
                    <a:pt x="3144" y="3200"/>
                    <a:pt x="2677" y="3709"/>
                    <a:pt x="2252" y="4274"/>
                  </a:cubicBezTo>
                  <a:moveTo>
                    <a:pt x="2252" y="4274"/>
                  </a:moveTo>
                  <a:cubicBezTo>
                    <a:pt x="2238" y="4274"/>
                    <a:pt x="2238" y="4274"/>
                    <a:pt x="2238" y="4288"/>
                  </a:cubicBezTo>
                  <a:moveTo>
                    <a:pt x="2238" y="4288"/>
                  </a:moveTo>
                  <a:cubicBezTo>
                    <a:pt x="2224" y="4288"/>
                    <a:pt x="2238" y="4302"/>
                    <a:pt x="2238" y="4288"/>
                  </a:cubicBezTo>
                  <a:moveTo>
                    <a:pt x="2238" y="4288"/>
                  </a:moveTo>
                  <a:cubicBezTo>
                    <a:pt x="2252" y="4288"/>
                    <a:pt x="2252" y="4274"/>
                    <a:pt x="2252" y="4274"/>
                  </a:cubicBezTo>
                  <a:moveTo>
                    <a:pt x="2252" y="4274"/>
                  </a:moveTo>
                  <a:cubicBezTo>
                    <a:pt x="2365" y="4217"/>
                    <a:pt x="2450" y="4132"/>
                    <a:pt x="2578" y="4090"/>
                  </a:cubicBezTo>
                  <a:cubicBezTo>
                    <a:pt x="2904" y="3610"/>
                    <a:pt x="3286" y="3172"/>
                    <a:pt x="3697" y="2762"/>
                  </a:cubicBezTo>
                  <a:moveTo>
                    <a:pt x="3697" y="2762"/>
                  </a:moveTo>
                  <a:cubicBezTo>
                    <a:pt x="3711" y="2762"/>
                    <a:pt x="3711" y="2762"/>
                    <a:pt x="3711" y="2748"/>
                  </a:cubicBezTo>
                  <a:moveTo>
                    <a:pt x="3711" y="2748"/>
                  </a:moveTo>
                  <a:cubicBezTo>
                    <a:pt x="3725" y="2748"/>
                    <a:pt x="3725" y="2748"/>
                    <a:pt x="3725" y="2734"/>
                  </a:cubicBezTo>
                  <a:moveTo>
                    <a:pt x="3725" y="2734"/>
                  </a:moveTo>
                  <a:cubicBezTo>
                    <a:pt x="3739" y="2734"/>
                    <a:pt x="3739" y="2734"/>
                    <a:pt x="3739" y="2720"/>
                  </a:cubicBezTo>
                  <a:moveTo>
                    <a:pt x="3739" y="2720"/>
                  </a:moveTo>
                  <a:cubicBezTo>
                    <a:pt x="3753" y="2720"/>
                    <a:pt x="3753" y="2720"/>
                    <a:pt x="3753" y="2706"/>
                  </a:cubicBezTo>
                  <a:moveTo>
                    <a:pt x="3753" y="2706"/>
                  </a:moveTo>
                  <a:cubicBezTo>
                    <a:pt x="3768" y="2720"/>
                    <a:pt x="3768" y="2706"/>
                    <a:pt x="3768" y="2691"/>
                  </a:cubicBezTo>
                  <a:moveTo>
                    <a:pt x="3768" y="2691"/>
                  </a:moveTo>
                  <a:cubicBezTo>
                    <a:pt x="3768" y="2706"/>
                    <a:pt x="3782" y="2691"/>
                    <a:pt x="3782" y="2677"/>
                  </a:cubicBezTo>
                  <a:moveTo>
                    <a:pt x="3782" y="2677"/>
                  </a:moveTo>
                  <a:cubicBezTo>
                    <a:pt x="3796" y="2677"/>
                    <a:pt x="3782" y="2663"/>
                    <a:pt x="3782" y="2677"/>
                  </a:cubicBezTo>
                  <a:moveTo>
                    <a:pt x="3753" y="3652"/>
                  </a:moveTo>
                  <a:cubicBezTo>
                    <a:pt x="3725" y="3652"/>
                    <a:pt x="3753" y="3666"/>
                    <a:pt x="3753" y="3652"/>
                  </a:cubicBezTo>
                  <a:moveTo>
                    <a:pt x="3753" y="3652"/>
                  </a:moveTo>
                  <a:cubicBezTo>
                    <a:pt x="3881" y="3624"/>
                    <a:pt x="3980" y="3581"/>
                    <a:pt x="4122" y="3567"/>
                  </a:cubicBezTo>
                  <a:cubicBezTo>
                    <a:pt x="4320" y="3299"/>
                    <a:pt x="4589" y="3101"/>
                    <a:pt x="4816" y="2861"/>
                  </a:cubicBezTo>
                  <a:cubicBezTo>
                    <a:pt x="4674" y="2819"/>
                    <a:pt x="4575" y="2734"/>
                    <a:pt x="4462" y="2677"/>
                  </a:cubicBezTo>
                  <a:cubicBezTo>
                    <a:pt x="4193" y="2988"/>
                    <a:pt x="3952" y="3299"/>
                    <a:pt x="3753" y="3652"/>
                  </a:cubicBezTo>
                  <a:moveTo>
                    <a:pt x="17110" y="2677"/>
                  </a:moveTo>
                  <a:cubicBezTo>
                    <a:pt x="16968" y="2790"/>
                    <a:pt x="16770" y="2847"/>
                    <a:pt x="16614" y="2946"/>
                  </a:cubicBezTo>
                  <a:cubicBezTo>
                    <a:pt x="16770" y="3115"/>
                    <a:pt x="16813" y="3355"/>
                    <a:pt x="17039" y="3454"/>
                  </a:cubicBezTo>
                  <a:cubicBezTo>
                    <a:pt x="17209" y="3539"/>
                    <a:pt x="17436" y="3539"/>
                    <a:pt x="17648" y="3596"/>
                  </a:cubicBezTo>
                  <a:cubicBezTo>
                    <a:pt x="17847" y="3652"/>
                    <a:pt x="18045" y="3723"/>
                    <a:pt x="18229" y="3765"/>
                  </a:cubicBezTo>
                  <a:cubicBezTo>
                    <a:pt x="17946" y="3327"/>
                    <a:pt x="17521" y="3016"/>
                    <a:pt x="17110" y="2677"/>
                  </a:cubicBezTo>
                  <a:close/>
                  <a:moveTo>
                    <a:pt x="9022" y="2762"/>
                  </a:moveTo>
                  <a:cubicBezTo>
                    <a:pt x="9008" y="2819"/>
                    <a:pt x="8923" y="2932"/>
                    <a:pt x="8966" y="2960"/>
                  </a:cubicBezTo>
                  <a:cubicBezTo>
                    <a:pt x="9037" y="2932"/>
                    <a:pt x="9008" y="2833"/>
                    <a:pt x="9022" y="2762"/>
                  </a:cubicBezTo>
                  <a:moveTo>
                    <a:pt x="9022" y="2762"/>
                  </a:moveTo>
                  <a:cubicBezTo>
                    <a:pt x="9065" y="2762"/>
                    <a:pt x="9008" y="2706"/>
                    <a:pt x="9022" y="2762"/>
                  </a:cubicBezTo>
                  <a:moveTo>
                    <a:pt x="15184" y="3158"/>
                  </a:moveTo>
                  <a:cubicBezTo>
                    <a:pt x="15240" y="3158"/>
                    <a:pt x="15340" y="3186"/>
                    <a:pt x="15368" y="3172"/>
                  </a:cubicBezTo>
                  <a:cubicBezTo>
                    <a:pt x="15255" y="3059"/>
                    <a:pt x="15155" y="2918"/>
                    <a:pt x="15042" y="2805"/>
                  </a:cubicBezTo>
                  <a:cubicBezTo>
                    <a:pt x="15085" y="2932"/>
                    <a:pt x="15141" y="3031"/>
                    <a:pt x="15184" y="3158"/>
                  </a:cubicBezTo>
                  <a:close/>
                  <a:moveTo>
                    <a:pt x="4844" y="2889"/>
                  </a:moveTo>
                  <a:cubicBezTo>
                    <a:pt x="4632" y="3101"/>
                    <a:pt x="4391" y="3299"/>
                    <a:pt x="4193" y="3539"/>
                  </a:cubicBezTo>
                  <a:cubicBezTo>
                    <a:pt x="4518" y="3454"/>
                    <a:pt x="4858" y="3398"/>
                    <a:pt x="5184" y="3341"/>
                  </a:cubicBezTo>
                  <a:cubicBezTo>
                    <a:pt x="5241" y="3228"/>
                    <a:pt x="5297" y="3144"/>
                    <a:pt x="5340" y="3031"/>
                  </a:cubicBezTo>
                  <a:cubicBezTo>
                    <a:pt x="5156" y="3002"/>
                    <a:pt x="5014" y="2932"/>
                    <a:pt x="4844" y="2889"/>
                  </a:cubicBezTo>
                  <a:close/>
                  <a:moveTo>
                    <a:pt x="10552" y="2960"/>
                  </a:moveTo>
                  <a:cubicBezTo>
                    <a:pt x="10552" y="3158"/>
                    <a:pt x="10538" y="3355"/>
                    <a:pt x="10524" y="3553"/>
                  </a:cubicBezTo>
                  <a:cubicBezTo>
                    <a:pt x="10722" y="3539"/>
                    <a:pt x="10963" y="3567"/>
                    <a:pt x="11133" y="3539"/>
                  </a:cubicBezTo>
                  <a:cubicBezTo>
                    <a:pt x="11105" y="3370"/>
                    <a:pt x="11133" y="3129"/>
                    <a:pt x="11105" y="2960"/>
                  </a:cubicBezTo>
                  <a:cubicBezTo>
                    <a:pt x="10949" y="2932"/>
                    <a:pt x="10708" y="2932"/>
                    <a:pt x="10552" y="2960"/>
                  </a:cubicBezTo>
                  <a:close/>
                  <a:moveTo>
                    <a:pt x="16657" y="3073"/>
                  </a:moveTo>
                  <a:cubicBezTo>
                    <a:pt x="16657" y="3087"/>
                    <a:pt x="16657" y="3087"/>
                    <a:pt x="16671" y="3087"/>
                  </a:cubicBezTo>
                  <a:moveTo>
                    <a:pt x="16671" y="3087"/>
                  </a:moveTo>
                  <a:cubicBezTo>
                    <a:pt x="16671" y="3115"/>
                    <a:pt x="16685" y="3087"/>
                    <a:pt x="16671" y="3087"/>
                  </a:cubicBezTo>
                  <a:moveTo>
                    <a:pt x="16671" y="3087"/>
                  </a:moveTo>
                  <a:cubicBezTo>
                    <a:pt x="16671" y="3073"/>
                    <a:pt x="16657" y="3073"/>
                    <a:pt x="16657" y="3073"/>
                  </a:cubicBezTo>
                  <a:moveTo>
                    <a:pt x="16657" y="3073"/>
                  </a:moveTo>
                  <a:cubicBezTo>
                    <a:pt x="16628" y="3016"/>
                    <a:pt x="16586" y="2889"/>
                    <a:pt x="16515" y="2974"/>
                  </a:cubicBezTo>
                  <a:cubicBezTo>
                    <a:pt x="16572" y="2988"/>
                    <a:pt x="16600" y="3045"/>
                    <a:pt x="16657" y="3073"/>
                  </a:cubicBezTo>
                  <a:moveTo>
                    <a:pt x="9051" y="2988"/>
                  </a:moveTo>
                  <a:cubicBezTo>
                    <a:pt x="9022" y="3144"/>
                    <a:pt x="8994" y="3327"/>
                    <a:pt x="8966" y="3511"/>
                  </a:cubicBezTo>
                  <a:cubicBezTo>
                    <a:pt x="9476" y="3525"/>
                    <a:pt x="9971" y="3553"/>
                    <a:pt x="10495" y="3553"/>
                  </a:cubicBezTo>
                  <a:cubicBezTo>
                    <a:pt x="10495" y="3341"/>
                    <a:pt x="10510" y="3144"/>
                    <a:pt x="10524" y="2960"/>
                  </a:cubicBezTo>
                  <a:cubicBezTo>
                    <a:pt x="10014" y="2946"/>
                    <a:pt x="9532" y="2974"/>
                    <a:pt x="9051" y="2988"/>
                  </a:cubicBezTo>
                  <a:close/>
                  <a:moveTo>
                    <a:pt x="11147" y="2960"/>
                  </a:moveTo>
                  <a:cubicBezTo>
                    <a:pt x="11133" y="3172"/>
                    <a:pt x="11175" y="3341"/>
                    <a:pt x="11161" y="3553"/>
                  </a:cubicBezTo>
                  <a:cubicBezTo>
                    <a:pt x="11544" y="3553"/>
                    <a:pt x="11898" y="3525"/>
                    <a:pt x="12280" y="3525"/>
                  </a:cubicBezTo>
                  <a:cubicBezTo>
                    <a:pt x="12223" y="3327"/>
                    <a:pt x="12181" y="3144"/>
                    <a:pt x="12124" y="2974"/>
                  </a:cubicBezTo>
                  <a:cubicBezTo>
                    <a:pt x="11813" y="2960"/>
                    <a:pt x="11487" y="2946"/>
                    <a:pt x="11147" y="2960"/>
                  </a:cubicBezTo>
                  <a:close/>
                  <a:moveTo>
                    <a:pt x="12323" y="3511"/>
                  </a:moveTo>
                  <a:cubicBezTo>
                    <a:pt x="12620" y="3511"/>
                    <a:pt x="12988" y="3483"/>
                    <a:pt x="13286" y="3454"/>
                  </a:cubicBezTo>
                  <a:cubicBezTo>
                    <a:pt x="13272" y="3299"/>
                    <a:pt x="13229" y="3172"/>
                    <a:pt x="13201" y="3016"/>
                  </a:cubicBezTo>
                  <a:cubicBezTo>
                    <a:pt x="12875" y="2988"/>
                    <a:pt x="12521" y="2988"/>
                    <a:pt x="12195" y="2974"/>
                  </a:cubicBezTo>
                  <a:cubicBezTo>
                    <a:pt x="12238" y="3158"/>
                    <a:pt x="12294" y="3313"/>
                    <a:pt x="12323" y="3511"/>
                  </a:cubicBezTo>
                  <a:close/>
                  <a:moveTo>
                    <a:pt x="16855" y="3412"/>
                  </a:moveTo>
                  <a:cubicBezTo>
                    <a:pt x="16869" y="3440"/>
                    <a:pt x="16869" y="3412"/>
                    <a:pt x="16855" y="3412"/>
                  </a:cubicBezTo>
                  <a:moveTo>
                    <a:pt x="16855" y="3412"/>
                  </a:moveTo>
                  <a:cubicBezTo>
                    <a:pt x="16770" y="3228"/>
                    <a:pt x="16614" y="3101"/>
                    <a:pt x="16458" y="2974"/>
                  </a:cubicBezTo>
                  <a:cubicBezTo>
                    <a:pt x="16189" y="3087"/>
                    <a:pt x="15864" y="3129"/>
                    <a:pt x="15566" y="3214"/>
                  </a:cubicBezTo>
                  <a:cubicBezTo>
                    <a:pt x="16019" y="3257"/>
                    <a:pt x="16430" y="3341"/>
                    <a:pt x="16855" y="3412"/>
                  </a:cubicBezTo>
                  <a:moveTo>
                    <a:pt x="8952" y="2988"/>
                  </a:moveTo>
                  <a:cubicBezTo>
                    <a:pt x="8852" y="3115"/>
                    <a:pt x="8810" y="3313"/>
                    <a:pt x="8753" y="3497"/>
                  </a:cubicBezTo>
                  <a:cubicBezTo>
                    <a:pt x="8810" y="3497"/>
                    <a:pt x="8867" y="3497"/>
                    <a:pt x="8923" y="3497"/>
                  </a:cubicBezTo>
                  <a:cubicBezTo>
                    <a:pt x="8937" y="3327"/>
                    <a:pt x="8966" y="3144"/>
                    <a:pt x="8994" y="2988"/>
                  </a:cubicBezTo>
                  <a:cubicBezTo>
                    <a:pt x="8980" y="2988"/>
                    <a:pt x="8966" y="2988"/>
                    <a:pt x="8952" y="2988"/>
                  </a:cubicBezTo>
                  <a:close/>
                  <a:moveTo>
                    <a:pt x="7294" y="3101"/>
                  </a:moveTo>
                  <a:cubicBezTo>
                    <a:pt x="7252" y="3186"/>
                    <a:pt x="7181" y="3257"/>
                    <a:pt x="7153" y="3341"/>
                  </a:cubicBezTo>
                  <a:cubicBezTo>
                    <a:pt x="7663" y="3398"/>
                    <a:pt x="8158" y="3468"/>
                    <a:pt x="8711" y="3483"/>
                  </a:cubicBezTo>
                  <a:cubicBezTo>
                    <a:pt x="8767" y="3313"/>
                    <a:pt x="8824" y="3158"/>
                    <a:pt x="8895" y="3002"/>
                  </a:cubicBezTo>
                  <a:cubicBezTo>
                    <a:pt x="8343" y="3016"/>
                    <a:pt x="7818" y="3045"/>
                    <a:pt x="7294" y="3101"/>
                  </a:cubicBezTo>
                  <a:close/>
                  <a:moveTo>
                    <a:pt x="13328" y="3454"/>
                  </a:moveTo>
                  <a:cubicBezTo>
                    <a:pt x="13541" y="3440"/>
                    <a:pt x="13767" y="3426"/>
                    <a:pt x="13966" y="3384"/>
                  </a:cubicBezTo>
                  <a:cubicBezTo>
                    <a:pt x="13881" y="3285"/>
                    <a:pt x="13852" y="3144"/>
                    <a:pt x="13753" y="3059"/>
                  </a:cubicBezTo>
                  <a:cubicBezTo>
                    <a:pt x="13597" y="3045"/>
                    <a:pt x="13413" y="3031"/>
                    <a:pt x="13243" y="3016"/>
                  </a:cubicBezTo>
                  <a:cubicBezTo>
                    <a:pt x="13257" y="3172"/>
                    <a:pt x="13300" y="3299"/>
                    <a:pt x="13328" y="3454"/>
                  </a:cubicBezTo>
                  <a:close/>
                  <a:moveTo>
                    <a:pt x="5241" y="3327"/>
                  </a:moveTo>
                  <a:cubicBezTo>
                    <a:pt x="5226" y="3327"/>
                    <a:pt x="5241" y="3341"/>
                    <a:pt x="5241" y="3327"/>
                  </a:cubicBezTo>
                  <a:moveTo>
                    <a:pt x="5241" y="3327"/>
                  </a:moveTo>
                  <a:cubicBezTo>
                    <a:pt x="5439" y="3285"/>
                    <a:pt x="5680" y="3313"/>
                    <a:pt x="5751" y="3144"/>
                  </a:cubicBezTo>
                  <a:cubicBezTo>
                    <a:pt x="5609" y="3129"/>
                    <a:pt x="5510" y="3073"/>
                    <a:pt x="5368" y="3059"/>
                  </a:cubicBezTo>
                  <a:cubicBezTo>
                    <a:pt x="5340" y="3158"/>
                    <a:pt x="5269" y="3214"/>
                    <a:pt x="5241" y="3327"/>
                  </a:cubicBezTo>
                  <a:moveTo>
                    <a:pt x="14008" y="3384"/>
                  </a:moveTo>
                  <a:cubicBezTo>
                    <a:pt x="14405" y="3341"/>
                    <a:pt x="14830" y="3327"/>
                    <a:pt x="15170" y="3214"/>
                  </a:cubicBezTo>
                  <a:cubicBezTo>
                    <a:pt x="14759" y="3129"/>
                    <a:pt x="14277" y="3101"/>
                    <a:pt x="13824" y="3059"/>
                  </a:cubicBezTo>
                  <a:cubicBezTo>
                    <a:pt x="13881" y="3172"/>
                    <a:pt x="13937" y="3285"/>
                    <a:pt x="14008" y="3384"/>
                  </a:cubicBezTo>
                  <a:close/>
                  <a:moveTo>
                    <a:pt x="7039" y="3115"/>
                  </a:moveTo>
                  <a:cubicBezTo>
                    <a:pt x="6997" y="3172"/>
                    <a:pt x="6997" y="3257"/>
                    <a:pt x="6954" y="3327"/>
                  </a:cubicBezTo>
                  <a:cubicBezTo>
                    <a:pt x="7011" y="3313"/>
                    <a:pt x="7039" y="3341"/>
                    <a:pt x="7110" y="3341"/>
                  </a:cubicBezTo>
                  <a:cubicBezTo>
                    <a:pt x="7139" y="3242"/>
                    <a:pt x="7209" y="3186"/>
                    <a:pt x="7238" y="3101"/>
                  </a:cubicBezTo>
                  <a:cubicBezTo>
                    <a:pt x="7181" y="3115"/>
                    <a:pt x="7124" y="3129"/>
                    <a:pt x="7039" y="3115"/>
                  </a:cubicBezTo>
                  <a:close/>
                  <a:moveTo>
                    <a:pt x="16685" y="3129"/>
                  </a:moveTo>
                  <a:cubicBezTo>
                    <a:pt x="16671" y="3129"/>
                    <a:pt x="16685" y="3144"/>
                    <a:pt x="16685" y="3129"/>
                  </a:cubicBezTo>
                  <a:close/>
                  <a:moveTo>
                    <a:pt x="6303" y="3228"/>
                  </a:moveTo>
                  <a:cubicBezTo>
                    <a:pt x="6515" y="3257"/>
                    <a:pt x="6728" y="3285"/>
                    <a:pt x="6926" y="3327"/>
                  </a:cubicBezTo>
                  <a:cubicBezTo>
                    <a:pt x="6940" y="3242"/>
                    <a:pt x="6969" y="3200"/>
                    <a:pt x="6983" y="3129"/>
                  </a:cubicBezTo>
                  <a:cubicBezTo>
                    <a:pt x="6756" y="3158"/>
                    <a:pt x="6501" y="3158"/>
                    <a:pt x="6303" y="3228"/>
                  </a:cubicBezTo>
                  <a:close/>
                  <a:moveTo>
                    <a:pt x="5963" y="3214"/>
                  </a:moveTo>
                  <a:cubicBezTo>
                    <a:pt x="5991" y="3214"/>
                    <a:pt x="6076" y="3200"/>
                    <a:pt x="6006" y="3200"/>
                  </a:cubicBezTo>
                  <a:cubicBezTo>
                    <a:pt x="5935" y="3186"/>
                    <a:pt x="5864" y="3172"/>
                    <a:pt x="5793" y="3158"/>
                  </a:cubicBezTo>
                  <a:cubicBezTo>
                    <a:pt x="5765" y="3200"/>
                    <a:pt x="5722" y="3214"/>
                    <a:pt x="5708" y="3257"/>
                  </a:cubicBezTo>
                  <a:cubicBezTo>
                    <a:pt x="5793" y="3242"/>
                    <a:pt x="5892" y="3228"/>
                    <a:pt x="5963" y="3214"/>
                  </a:cubicBezTo>
                  <a:close/>
                  <a:moveTo>
                    <a:pt x="15283" y="3214"/>
                  </a:moveTo>
                  <a:cubicBezTo>
                    <a:pt x="15269" y="3200"/>
                    <a:pt x="15198" y="3186"/>
                    <a:pt x="15198" y="3214"/>
                  </a:cubicBezTo>
                  <a:cubicBezTo>
                    <a:pt x="15212" y="3228"/>
                    <a:pt x="15269" y="3242"/>
                    <a:pt x="15283" y="3214"/>
                  </a:cubicBezTo>
                  <a:close/>
                  <a:moveTo>
                    <a:pt x="4377" y="5870"/>
                  </a:moveTo>
                  <a:cubicBezTo>
                    <a:pt x="4348" y="5884"/>
                    <a:pt x="4377" y="5884"/>
                    <a:pt x="4377" y="5870"/>
                  </a:cubicBezTo>
                  <a:moveTo>
                    <a:pt x="4377" y="5870"/>
                  </a:moveTo>
                  <a:cubicBezTo>
                    <a:pt x="4887" y="5785"/>
                    <a:pt x="5396" y="5701"/>
                    <a:pt x="5921" y="5630"/>
                  </a:cubicBezTo>
                  <a:cubicBezTo>
                    <a:pt x="6175" y="5037"/>
                    <a:pt x="6445" y="4457"/>
                    <a:pt x="6756" y="3935"/>
                  </a:cubicBezTo>
                  <a:cubicBezTo>
                    <a:pt x="6785" y="3723"/>
                    <a:pt x="6855" y="3539"/>
                    <a:pt x="6912" y="3341"/>
                  </a:cubicBezTo>
                  <a:cubicBezTo>
                    <a:pt x="6487" y="3299"/>
                    <a:pt x="6105" y="3172"/>
                    <a:pt x="5680" y="3299"/>
                  </a:cubicBezTo>
                  <a:cubicBezTo>
                    <a:pt x="5326" y="3680"/>
                    <a:pt x="5028" y="4118"/>
                    <a:pt x="4717" y="4542"/>
                  </a:cubicBezTo>
                  <a:cubicBezTo>
                    <a:pt x="4589" y="4980"/>
                    <a:pt x="4447" y="5390"/>
                    <a:pt x="4377" y="5870"/>
                  </a:cubicBezTo>
                  <a:moveTo>
                    <a:pt x="15467" y="3242"/>
                  </a:moveTo>
                  <a:cubicBezTo>
                    <a:pt x="16104" y="4034"/>
                    <a:pt x="16643" y="4909"/>
                    <a:pt x="17110" y="5856"/>
                  </a:cubicBezTo>
                  <a:cubicBezTo>
                    <a:pt x="17337" y="5884"/>
                    <a:pt x="17563" y="5983"/>
                    <a:pt x="17790" y="5969"/>
                  </a:cubicBezTo>
                  <a:cubicBezTo>
                    <a:pt x="17620" y="5051"/>
                    <a:pt x="17280" y="4189"/>
                    <a:pt x="16883" y="3454"/>
                  </a:cubicBezTo>
                  <a:cubicBezTo>
                    <a:pt x="16416" y="3384"/>
                    <a:pt x="15977" y="3285"/>
                    <a:pt x="15467" y="3242"/>
                  </a:cubicBezTo>
                  <a:moveTo>
                    <a:pt x="15467" y="3242"/>
                  </a:moveTo>
                  <a:cubicBezTo>
                    <a:pt x="15467" y="3214"/>
                    <a:pt x="15453" y="3242"/>
                    <a:pt x="15467" y="3242"/>
                  </a:cubicBezTo>
                  <a:moveTo>
                    <a:pt x="15637" y="3525"/>
                  </a:moveTo>
                  <a:cubicBezTo>
                    <a:pt x="15524" y="3370"/>
                    <a:pt x="15425" y="3144"/>
                    <a:pt x="15226" y="3285"/>
                  </a:cubicBezTo>
                  <a:cubicBezTo>
                    <a:pt x="15524" y="3991"/>
                    <a:pt x="15708" y="4796"/>
                    <a:pt x="15849" y="5658"/>
                  </a:cubicBezTo>
                  <a:cubicBezTo>
                    <a:pt x="16260" y="5701"/>
                    <a:pt x="16685" y="5799"/>
                    <a:pt x="17068" y="5828"/>
                  </a:cubicBezTo>
                  <a:cubicBezTo>
                    <a:pt x="16685" y="5051"/>
                    <a:pt x="16161" y="4203"/>
                    <a:pt x="15637" y="3525"/>
                  </a:cubicBezTo>
                  <a:close/>
                  <a:moveTo>
                    <a:pt x="14022" y="3426"/>
                  </a:moveTo>
                  <a:cubicBezTo>
                    <a:pt x="14376" y="4104"/>
                    <a:pt x="14702" y="4796"/>
                    <a:pt x="14971" y="5545"/>
                  </a:cubicBezTo>
                  <a:cubicBezTo>
                    <a:pt x="15255" y="5587"/>
                    <a:pt x="15538" y="5602"/>
                    <a:pt x="15807" y="5658"/>
                  </a:cubicBezTo>
                  <a:cubicBezTo>
                    <a:pt x="15694" y="4895"/>
                    <a:pt x="15524" y="4161"/>
                    <a:pt x="15297" y="3525"/>
                  </a:cubicBezTo>
                  <a:cubicBezTo>
                    <a:pt x="15269" y="3440"/>
                    <a:pt x="15240" y="3327"/>
                    <a:pt x="15155" y="3285"/>
                  </a:cubicBezTo>
                  <a:cubicBezTo>
                    <a:pt x="14787" y="3341"/>
                    <a:pt x="14419" y="3398"/>
                    <a:pt x="14022" y="3426"/>
                  </a:cubicBezTo>
                  <a:close/>
                  <a:moveTo>
                    <a:pt x="5212" y="3355"/>
                  </a:moveTo>
                  <a:cubicBezTo>
                    <a:pt x="5057" y="3680"/>
                    <a:pt x="4887" y="4034"/>
                    <a:pt x="4802" y="4373"/>
                  </a:cubicBezTo>
                  <a:cubicBezTo>
                    <a:pt x="5000" y="4048"/>
                    <a:pt x="5283" y="3709"/>
                    <a:pt x="5524" y="3426"/>
                  </a:cubicBezTo>
                  <a:cubicBezTo>
                    <a:pt x="5552" y="3398"/>
                    <a:pt x="5595" y="3341"/>
                    <a:pt x="5581" y="3313"/>
                  </a:cubicBezTo>
                  <a:cubicBezTo>
                    <a:pt x="5467" y="3327"/>
                    <a:pt x="5354" y="3355"/>
                    <a:pt x="5212" y="3355"/>
                  </a:cubicBezTo>
                  <a:close/>
                  <a:moveTo>
                    <a:pt x="6841" y="3751"/>
                  </a:moveTo>
                  <a:cubicBezTo>
                    <a:pt x="6799" y="3751"/>
                    <a:pt x="6855" y="3808"/>
                    <a:pt x="6841" y="3751"/>
                  </a:cubicBezTo>
                  <a:moveTo>
                    <a:pt x="6841" y="3751"/>
                  </a:moveTo>
                  <a:cubicBezTo>
                    <a:pt x="6926" y="3638"/>
                    <a:pt x="6997" y="3511"/>
                    <a:pt x="7068" y="3370"/>
                  </a:cubicBezTo>
                  <a:cubicBezTo>
                    <a:pt x="7025" y="3370"/>
                    <a:pt x="6997" y="3355"/>
                    <a:pt x="6940" y="3355"/>
                  </a:cubicBezTo>
                  <a:cubicBezTo>
                    <a:pt x="6912" y="3497"/>
                    <a:pt x="6855" y="3610"/>
                    <a:pt x="6841" y="3751"/>
                  </a:cubicBezTo>
                  <a:moveTo>
                    <a:pt x="4632" y="3483"/>
                  </a:moveTo>
                  <a:cubicBezTo>
                    <a:pt x="4462" y="3525"/>
                    <a:pt x="4263" y="3525"/>
                    <a:pt x="4164" y="3581"/>
                  </a:cubicBezTo>
                  <a:cubicBezTo>
                    <a:pt x="4079" y="3624"/>
                    <a:pt x="3952" y="3779"/>
                    <a:pt x="3867" y="3878"/>
                  </a:cubicBezTo>
                  <a:cubicBezTo>
                    <a:pt x="3428" y="4387"/>
                    <a:pt x="2989" y="4881"/>
                    <a:pt x="2804" y="5644"/>
                  </a:cubicBezTo>
                  <a:cubicBezTo>
                    <a:pt x="3144" y="5771"/>
                    <a:pt x="3470" y="5898"/>
                    <a:pt x="3838" y="5983"/>
                  </a:cubicBezTo>
                  <a:cubicBezTo>
                    <a:pt x="4037" y="5602"/>
                    <a:pt x="4249" y="5220"/>
                    <a:pt x="4476" y="4867"/>
                  </a:cubicBezTo>
                  <a:cubicBezTo>
                    <a:pt x="4547" y="4754"/>
                    <a:pt x="4646" y="4627"/>
                    <a:pt x="4702" y="4514"/>
                  </a:cubicBezTo>
                  <a:cubicBezTo>
                    <a:pt x="4872" y="4147"/>
                    <a:pt x="4929" y="3751"/>
                    <a:pt x="5170" y="3398"/>
                  </a:cubicBezTo>
                  <a:cubicBezTo>
                    <a:pt x="5156" y="3398"/>
                    <a:pt x="5170" y="3370"/>
                    <a:pt x="5156" y="3370"/>
                  </a:cubicBezTo>
                  <a:cubicBezTo>
                    <a:pt x="5000" y="3398"/>
                    <a:pt x="4816" y="3440"/>
                    <a:pt x="4632" y="3483"/>
                  </a:cubicBezTo>
                  <a:close/>
                  <a:moveTo>
                    <a:pt x="7139" y="3384"/>
                  </a:moveTo>
                  <a:cubicBezTo>
                    <a:pt x="6685" y="3836"/>
                    <a:pt x="6586" y="4740"/>
                    <a:pt x="6473" y="5559"/>
                  </a:cubicBezTo>
                  <a:cubicBezTo>
                    <a:pt x="7011" y="5503"/>
                    <a:pt x="7578" y="5460"/>
                    <a:pt x="8144" y="5404"/>
                  </a:cubicBezTo>
                  <a:cubicBezTo>
                    <a:pt x="8314" y="4768"/>
                    <a:pt x="8484" y="4118"/>
                    <a:pt x="8697" y="3525"/>
                  </a:cubicBezTo>
                  <a:cubicBezTo>
                    <a:pt x="8158" y="3497"/>
                    <a:pt x="7649" y="3440"/>
                    <a:pt x="7139" y="3384"/>
                  </a:cubicBezTo>
                  <a:close/>
                  <a:moveTo>
                    <a:pt x="16912" y="3412"/>
                  </a:moveTo>
                  <a:cubicBezTo>
                    <a:pt x="16912" y="3426"/>
                    <a:pt x="16912" y="3426"/>
                    <a:pt x="16926" y="3426"/>
                  </a:cubicBezTo>
                  <a:moveTo>
                    <a:pt x="16926" y="3426"/>
                  </a:moveTo>
                  <a:cubicBezTo>
                    <a:pt x="16940" y="3454"/>
                    <a:pt x="16940" y="3426"/>
                    <a:pt x="16926" y="3426"/>
                  </a:cubicBezTo>
                  <a:moveTo>
                    <a:pt x="16926" y="3426"/>
                  </a:moveTo>
                  <a:cubicBezTo>
                    <a:pt x="16926" y="3412"/>
                    <a:pt x="16926" y="3412"/>
                    <a:pt x="16912" y="3412"/>
                  </a:cubicBezTo>
                  <a:moveTo>
                    <a:pt x="16912" y="3412"/>
                  </a:moveTo>
                  <a:cubicBezTo>
                    <a:pt x="16898" y="3398"/>
                    <a:pt x="16898" y="3412"/>
                    <a:pt x="16912" y="3412"/>
                  </a:cubicBezTo>
                  <a:moveTo>
                    <a:pt x="13342" y="3497"/>
                  </a:moveTo>
                  <a:cubicBezTo>
                    <a:pt x="13442" y="4118"/>
                    <a:pt x="13527" y="4754"/>
                    <a:pt x="13597" y="5418"/>
                  </a:cubicBezTo>
                  <a:cubicBezTo>
                    <a:pt x="14036" y="5460"/>
                    <a:pt x="14504" y="5489"/>
                    <a:pt x="14929" y="5545"/>
                  </a:cubicBezTo>
                  <a:cubicBezTo>
                    <a:pt x="14660" y="4796"/>
                    <a:pt x="14348" y="4104"/>
                    <a:pt x="13994" y="3440"/>
                  </a:cubicBezTo>
                  <a:cubicBezTo>
                    <a:pt x="13767" y="3454"/>
                    <a:pt x="13555" y="3483"/>
                    <a:pt x="13342" y="3497"/>
                  </a:cubicBezTo>
                  <a:close/>
                  <a:moveTo>
                    <a:pt x="17832" y="5955"/>
                  </a:moveTo>
                  <a:cubicBezTo>
                    <a:pt x="18116" y="5884"/>
                    <a:pt x="18356" y="5785"/>
                    <a:pt x="18611" y="5715"/>
                  </a:cubicBezTo>
                  <a:cubicBezTo>
                    <a:pt x="18158" y="4867"/>
                    <a:pt x="17592" y="4147"/>
                    <a:pt x="16968" y="3483"/>
                  </a:cubicBezTo>
                  <a:cubicBezTo>
                    <a:pt x="16954" y="3483"/>
                    <a:pt x="16940" y="3483"/>
                    <a:pt x="16940" y="3497"/>
                  </a:cubicBezTo>
                  <a:cubicBezTo>
                    <a:pt x="17337" y="4217"/>
                    <a:pt x="17634" y="5037"/>
                    <a:pt x="17832" y="5955"/>
                  </a:cubicBezTo>
                  <a:close/>
                  <a:moveTo>
                    <a:pt x="12337" y="3567"/>
                  </a:moveTo>
                  <a:cubicBezTo>
                    <a:pt x="12507" y="4147"/>
                    <a:pt x="12620" y="4754"/>
                    <a:pt x="12733" y="5376"/>
                  </a:cubicBezTo>
                  <a:cubicBezTo>
                    <a:pt x="13002" y="5390"/>
                    <a:pt x="13286" y="5390"/>
                    <a:pt x="13555" y="5418"/>
                  </a:cubicBezTo>
                  <a:cubicBezTo>
                    <a:pt x="13498" y="4839"/>
                    <a:pt x="13427" y="4217"/>
                    <a:pt x="13342" y="3694"/>
                  </a:cubicBezTo>
                  <a:cubicBezTo>
                    <a:pt x="13328" y="3638"/>
                    <a:pt x="13328" y="3525"/>
                    <a:pt x="13257" y="3497"/>
                  </a:cubicBezTo>
                  <a:cubicBezTo>
                    <a:pt x="12960" y="3539"/>
                    <a:pt x="12634" y="3525"/>
                    <a:pt x="12337" y="3567"/>
                  </a:cubicBezTo>
                  <a:close/>
                  <a:moveTo>
                    <a:pt x="18654" y="5686"/>
                  </a:moveTo>
                  <a:cubicBezTo>
                    <a:pt x="18810" y="5616"/>
                    <a:pt x="18980" y="5545"/>
                    <a:pt x="19121" y="5446"/>
                  </a:cubicBezTo>
                  <a:cubicBezTo>
                    <a:pt x="18866" y="4867"/>
                    <a:pt x="18611" y="4302"/>
                    <a:pt x="18257" y="3822"/>
                  </a:cubicBezTo>
                  <a:cubicBezTo>
                    <a:pt x="17889" y="3694"/>
                    <a:pt x="17436" y="3567"/>
                    <a:pt x="17053" y="3511"/>
                  </a:cubicBezTo>
                  <a:cubicBezTo>
                    <a:pt x="17662" y="4161"/>
                    <a:pt x="18186" y="4881"/>
                    <a:pt x="18654" y="5686"/>
                  </a:cubicBezTo>
                  <a:close/>
                  <a:moveTo>
                    <a:pt x="8725" y="3539"/>
                  </a:moveTo>
                  <a:cubicBezTo>
                    <a:pt x="8527" y="4147"/>
                    <a:pt x="8343" y="4768"/>
                    <a:pt x="8187" y="5404"/>
                  </a:cubicBezTo>
                  <a:cubicBezTo>
                    <a:pt x="8371" y="5404"/>
                    <a:pt x="8541" y="5390"/>
                    <a:pt x="8739" y="5376"/>
                  </a:cubicBezTo>
                  <a:cubicBezTo>
                    <a:pt x="8767" y="4740"/>
                    <a:pt x="8838" y="4132"/>
                    <a:pt x="8923" y="3539"/>
                  </a:cubicBezTo>
                  <a:cubicBezTo>
                    <a:pt x="8852" y="3553"/>
                    <a:pt x="8753" y="3525"/>
                    <a:pt x="8725" y="3539"/>
                  </a:cubicBezTo>
                  <a:close/>
                  <a:moveTo>
                    <a:pt x="8952" y="3581"/>
                  </a:moveTo>
                  <a:cubicBezTo>
                    <a:pt x="8895" y="4175"/>
                    <a:pt x="8824" y="4754"/>
                    <a:pt x="8796" y="5376"/>
                  </a:cubicBezTo>
                  <a:cubicBezTo>
                    <a:pt x="9320" y="5347"/>
                    <a:pt x="9872" y="5347"/>
                    <a:pt x="10410" y="5333"/>
                  </a:cubicBezTo>
                  <a:cubicBezTo>
                    <a:pt x="10439" y="4754"/>
                    <a:pt x="10467" y="4175"/>
                    <a:pt x="10481" y="3596"/>
                  </a:cubicBezTo>
                  <a:cubicBezTo>
                    <a:pt x="9971" y="3596"/>
                    <a:pt x="9490" y="3567"/>
                    <a:pt x="8980" y="3553"/>
                  </a:cubicBezTo>
                  <a:cubicBezTo>
                    <a:pt x="8980" y="3525"/>
                    <a:pt x="8952" y="3553"/>
                    <a:pt x="8952" y="3581"/>
                  </a:cubicBezTo>
                  <a:close/>
                  <a:moveTo>
                    <a:pt x="11161" y="3596"/>
                  </a:moveTo>
                  <a:cubicBezTo>
                    <a:pt x="11175" y="4161"/>
                    <a:pt x="11190" y="4740"/>
                    <a:pt x="11190" y="5333"/>
                  </a:cubicBezTo>
                  <a:cubicBezTo>
                    <a:pt x="11685" y="5333"/>
                    <a:pt x="12181" y="5347"/>
                    <a:pt x="12663" y="5376"/>
                  </a:cubicBezTo>
                  <a:cubicBezTo>
                    <a:pt x="12578" y="4740"/>
                    <a:pt x="12436" y="4147"/>
                    <a:pt x="12294" y="3567"/>
                  </a:cubicBezTo>
                  <a:cubicBezTo>
                    <a:pt x="11912" y="3567"/>
                    <a:pt x="11544" y="3596"/>
                    <a:pt x="11161" y="3596"/>
                  </a:cubicBezTo>
                  <a:close/>
                  <a:moveTo>
                    <a:pt x="10538" y="3596"/>
                  </a:moveTo>
                  <a:cubicBezTo>
                    <a:pt x="10481" y="4147"/>
                    <a:pt x="10481" y="4754"/>
                    <a:pt x="10453" y="5333"/>
                  </a:cubicBezTo>
                  <a:cubicBezTo>
                    <a:pt x="10694" y="5333"/>
                    <a:pt x="10920" y="5333"/>
                    <a:pt x="11161" y="5333"/>
                  </a:cubicBezTo>
                  <a:cubicBezTo>
                    <a:pt x="11161" y="4740"/>
                    <a:pt x="11133" y="4175"/>
                    <a:pt x="11133" y="3596"/>
                  </a:cubicBezTo>
                  <a:cubicBezTo>
                    <a:pt x="10935" y="3596"/>
                    <a:pt x="10736" y="3596"/>
                    <a:pt x="10538" y="3596"/>
                  </a:cubicBezTo>
                  <a:close/>
                  <a:moveTo>
                    <a:pt x="4051" y="3624"/>
                  </a:moveTo>
                  <a:cubicBezTo>
                    <a:pt x="3923" y="3638"/>
                    <a:pt x="3824" y="3680"/>
                    <a:pt x="3711" y="3694"/>
                  </a:cubicBezTo>
                  <a:cubicBezTo>
                    <a:pt x="3527" y="3991"/>
                    <a:pt x="3357" y="4288"/>
                    <a:pt x="3215" y="4613"/>
                  </a:cubicBezTo>
                  <a:moveTo>
                    <a:pt x="3215" y="4613"/>
                  </a:moveTo>
                  <a:cubicBezTo>
                    <a:pt x="3201" y="4613"/>
                    <a:pt x="3215" y="4627"/>
                    <a:pt x="3201" y="4641"/>
                  </a:cubicBezTo>
                  <a:moveTo>
                    <a:pt x="3201" y="4641"/>
                  </a:moveTo>
                  <a:cubicBezTo>
                    <a:pt x="3187" y="4641"/>
                    <a:pt x="3201" y="4655"/>
                    <a:pt x="3201" y="4641"/>
                  </a:cubicBezTo>
                  <a:moveTo>
                    <a:pt x="3201" y="4641"/>
                  </a:moveTo>
                  <a:cubicBezTo>
                    <a:pt x="3215" y="4641"/>
                    <a:pt x="3215" y="4627"/>
                    <a:pt x="3215" y="4613"/>
                  </a:cubicBezTo>
                  <a:moveTo>
                    <a:pt x="4051" y="3624"/>
                  </a:moveTo>
                  <a:cubicBezTo>
                    <a:pt x="3768" y="3935"/>
                    <a:pt x="3484" y="4274"/>
                    <a:pt x="3215" y="4613"/>
                  </a:cubicBezTo>
                  <a:moveTo>
                    <a:pt x="4051" y="3624"/>
                  </a:moveTo>
                  <a:cubicBezTo>
                    <a:pt x="4065" y="3610"/>
                    <a:pt x="4051" y="3610"/>
                    <a:pt x="4051" y="3624"/>
                  </a:cubicBezTo>
                  <a:moveTo>
                    <a:pt x="3640" y="3723"/>
                  </a:moveTo>
                  <a:cubicBezTo>
                    <a:pt x="3357" y="3793"/>
                    <a:pt x="3102" y="3892"/>
                    <a:pt x="2847" y="4005"/>
                  </a:cubicBezTo>
                  <a:cubicBezTo>
                    <a:pt x="2550" y="4330"/>
                    <a:pt x="2266" y="4683"/>
                    <a:pt x="2025" y="5065"/>
                  </a:cubicBezTo>
                  <a:cubicBezTo>
                    <a:pt x="2153" y="5291"/>
                    <a:pt x="2380" y="5418"/>
                    <a:pt x="2606" y="5531"/>
                  </a:cubicBezTo>
                  <a:cubicBezTo>
                    <a:pt x="2748" y="5291"/>
                    <a:pt x="2904" y="5037"/>
                    <a:pt x="3088" y="4825"/>
                  </a:cubicBezTo>
                  <a:cubicBezTo>
                    <a:pt x="3229" y="4429"/>
                    <a:pt x="3442" y="4076"/>
                    <a:pt x="3640" y="3723"/>
                  </a:cubicBezTo>
                  <a:moveTo>
                    <a:pt x="3640" y="3723"/>
                  </a:moveTo>
                  <a:cubicBezTo>
                    <a:pt x="3654" y="3723"/>
                    <a:pt x="3640" y="3709"/>
                    <a:pt x="3640" y="3723"/>
                  </a:cubicBezTo>
                  <a:moveTo>
                    <a:pt x="18300" y="3779"/>
                  </a:moveTo>
                  <a:cubicBezTo>
                    <a:pt x="18314" y="3808"/>
                    <a:pt x="18314" y="3779"/>
                    <a:pt x="18300" y="3779"/>
                  </a:cubicBezTo>
                  <a:moveTo>
                    <a:pt x="18300" y="3779"/>
                  </a:moveTo>
                  <a:cubicBezTo>
                    <a:pt x="18286" y="3765"/>
                    <a:pt x="18286" y="3779"/>
                    <a:pt x="18300" y="3779"/>
                  </a:cubicBezTo>
                  <a:moveTo>
                    <a:pt x="18342" y="3850"/>
                  </a:moveTo>
                  <a:cubicBezTo>
                    <a:pt x="18640" y="4344"/>
                    <a:pt x="18923" y="4867"/>
                    <a:pt x="19135" y="5432"/>
                  </a:cubicBezTo>
                  <a:cubicBezTo>
                    <a:pt x="19263" y="5376"/>
                    <a:pt x="19376" y="5305"/>
                    <a:pt x="19447" y="5206"/>
                  </a:cubicBezTo>
                  <a:cubicBezTo>
                    <a:pt x="19107" y="4726"/>
                    <a:pt x="18753" y="4288"/>
                    <a:pt x="18385" y="3850"/>
                  </a:cubicBezTo>
                  <a:cubicBezTo>
                    <a:pt x="18371" y="3850"/>
                    <a:pt x="18356" y="3850"/>
                    <a:pt x="18342" y="3850"/>
                  </a:cubicBezTo>
                  <a:moveTo>
                    <a:pt x="18342" y="3850"/>
                  </a:moveTo>
                  <a:cubicBezTo>
                    <a:pt x="18328" y="3836"/>
                    <a:pt x="18328" y="3850"/>
                    <a:pt x="18342" y="3850"/>
                  </a:cubicBezTo>
                  <a:moveTo>
                    <a:pt x="19475" y="5192"/>
                  </a:moveTo>
                  <a:cubicBezTo>
                    <a:pt x="19546" y="5107"/>
                    <a:pt x="19617" y="5037"/>
                    <a:pt x="19645" y="4909"/>
                  </a:cubicBezTo>
                  <a:cubicBezTo>
                    <a:pt x="19518" y="4683"/>
                    <a:pt x="19362" y="4471"/>
                    <a:pt x="19220" y="4245"/>
                  </a:cubicBezTo>
                  <a:cubicBezTo>
                    <a:pt x="18994" y="4118"/>
                    <a:pt x="18725" y="3963"/>
                    <a:pt x="18456" y="3906"/>
                  </a:cubicBezTo>
                  <a:cubicBezTo>
                    <a:pt x="18838" y="4302"/>
                    <a:pt x="19150" y="4754"/>
                    <a:pt x="19475" y="5192"/>
                  </a:cubicBezTo>
                  <a:close/>
                  <a:moveTo>
                    <a:pt x="2748" y="4048"/>
                  </a:moveTo>
                  <a:cubicBezTo>
                    <a:pt x="2507" y="4132"/>
                    <a:pt x="2450" y="4387"/>
                    <a:pt x="2323" y="4570"/>
                  </a:cubicBezTo>
                  <a:moveTo>
                    <a:pt x="2323" y="4570"/>
                  </a:moveTo>
                  <a:cubicBezTo>
                    <a:pt x="2309" y="4570"/>
                    <a:pt x="2309" y="4570"/>
                    <a:pt x="2309" y="4584"/>
                  </a:cubicBezTo>
                  <a:moveTo>
                    <a:pt x="2309" y="4584"/>
                  </a:moveTo>
                  <a:cubicBezTo>
                    <a:pt x="2295" y="4584"/>
                    <a:pt x="2295" y="4599"/>
                    <a:pt x="2295" y="4613"/>
                  </a:cubicBezTo>
                  <a:moveTo>
                    <a:pt x="2295" y="4613"/>
                  </a:moveTo>
                  <a:cubicBezTo>
                    <a:pt x="2280" y="4613"/>
                    <a:pt x="2295" y="4627"/>
                    <a:pt x="2295" y="4613"/>
                  </a:cubicBezTo>
                  <a:moveTo>
                    <a:pt x="2295" y="4613"/>
                  </a:moveTo>
                  <a:cubicBezTo>
                    <a:pt x="2309" y="4613"/>
                    <a:pt x="2309" y="4599"/>
                    <a:pt x="2309" y="4584"/>
                  </a:cubicBezTo>
                  <a:moveTo>
                    <a:pt x="2309" y="4584"/>
                  </a:moveTo>
                  <a:cubicBezTo>
                    <a:pt x="2323" y="4584"/>
                    <a:pt x="2323" y="4570"/>
                    <a:pt x="2323" y="4570"/>
                  </a:cubicBezTo>
                  <a:moveTo>
                    <a:pt x="2323" y="4570"/>
                  </a:moveTo>
                  <a:cubicBezTo>
                    <a:pt x="2465" y="4401"/>
                    <a:pt x="2606" y="4231"/>
                    <a:pt x="2748" y="4048"/>
                  </a:cubicBezTo>
                  <a:moveTo>
                    <a:pt x="2748" y="4048"/>
                  </a:moveTo>
                  <a:cubicBezTo>
                    <a:pt x="2762" y="4048"/>
                    <a:pt x="2748" y="4034"/>
                    <a:pt x="2748" y="4048"/>
                  </a:cubicBezTo>
                  <a:moveTo>
                    <a:pt x="6685" y="4132"/>
                  </a:moveTo>
                  <a:cubicBezTo>
                    <a:pt x="6685" y="4132"/>
                    <a:pt x="6671" y="4132"/>
                    <a:pt x="6671" y="4132"/>
                  </a:cubicBezTo>
                  <a:cubicBezTo>
                    <a:pt x="6430" y="4613"/>
                    <a:pt x="6175" y="5079"/>
                    <a:pt x="5977" y="5616"/>
                  </a:cubicBezTo>
                  <a:moveTo>
                    <a:pt x="5977" y="5616"/>
                  </a:moveTo>
                  <a:cubicBezTo>
                    <a:pt x="5963" y="5616"/>
                    <a:pt x="5977" y="5630"/>
                    <a:pt x="5977" y="5616"/>
                  </a:cubicBezTo>
                  <a:moveTo>
                    <a:pt x="5977" y="5616"/>
                  </a:moveTo>
                  <a:cubicBezTo>
                    <a:pt x="6147" y="5616"/>
                    <a:pt x="6260" y="5573"/>
                    <a:pt x="6430" y="5573"/>
                  </a:cubicBezTo>
                  <a:cubicBezTo>
                    <a:pt x="6487" y="5065"/>
                    <a:pt x="6600" y="4613"/>
                    <a:pt x="6685" y="4132"/>
                  </a:cubicBezTo>
                  <a:moveTo>
                    <a:pt x="6685" y="4132"/>
                  </a:moveTo>
                  <a:cubicBezTo>
                    <a:pt x="6728" y="4132"/>
                    <a:pt x="6671" y="4076"/>
                    <a:pt x="6685" y="4132"/>
                  </a:cubicBezTo>
                  <a:moveTo>
                    <a:pt x="2521" y="4161"/>
                  </a:moveTo>
                  <a:cubicBezTo>
                    <a:pt x="2238" y="4316"/>
                    <a:pt x="1785" y="4599"/>
                    <a:pt x="1997" y="5037"/>
                  </a:cubicBezTo>
                  <a:cubicBezTo>
                    <a:pt x="2167" y="4740"/>
                    <a:pt x="2337" y="4443"/>
                    <a:pt x="2521" y="4161"/>
                  </a:cubicBezTo>
                  <a:moveTo>
                    <a:pt x="2521" y="4161"/>
                  </a:moveTo>
                  <a:cubicBezTo>
                    <a:pt x="2550" y="4147"/>
                    <a:pt x="2521" y="4147"/>
                    <a:pt x="2521" y="4161"/>
                  </a:cubicBezTo>
                  <a:moveTo>
                    <a:pt x="19320" y="4330"/>
                  </a:moveTo>
                  <a:cubicBezTo>
                    <a:pt x="19320" y="4330"/>
                    <a:pt x="19320" y="4344"/>
                    <a:pt x="19334" y="4344"/>
                  </a:cubicBezTo>
                  <a:moveTo>
                    <a:pt x="19334" y="4344"/>
                  </a:moveTo>
                  <a:cubicBezTo>
                    <a:pt x="19334" y="4344"/>
                    <a:pt x="19334" y="4344"/>
                    <a:pt x="19348" y="4358"/>
                  </a:cubicBezTo>
                  <a:moveTo>
                    <a:pt x="19348" y="4358"/>
                  </a:moveTo>
                  <a:cubicBezTo>
                    <a:pt x="19348" y="4373"/>
                    <a:pt x="19348" y="4373"/>
                    <a:pt x="19362" y="4373"/>
                  </a:cubicBezTo>
                  <a:moveTo>
                    <a:pt x="19362" y="4373"/>
                  </a:moveTo>
                  <a:cubicBezTo>
                    <a:pt x="19362" y="4387"/>
                    <a:pt x="19362" y="4387"/>
                    <a:pt x="19376" y="4387"/>
                  </a:cubicBezTo>
                  <a:moveTo>
                    <a:pt x="19376" y="4387"/>
                  </a:moveTo>
                  <a:cubicBezTo>
                    <a:pt x="19461" y="4542"/>
                    <a:pt x="19546" y="4698"/>
                    <a:pt x="19660" y="4839"/>
                  </a:cubicBezTo>
                  <a:cubicBezTo>
                    <a:pt x="19631" y="4627"/>
                    <a:pt x="19475" y="4542"/>
                    <a:pt x="19376" y="4387"/>
                  </a:cubicBezTo>
                  <a:moveTo>
                    <a:pt x="19376" y="4387"/>
                  </a:moveTo>
                  <a:cubicBezTo>
                    <a:pt x="19376" y="4387"/>
                    <a:pt x="19362" y="4373"/>
                    <a:pt x="19362" y="4373"/>
                  </a:cubicBezTo>
                  <a:moveTo>
                    <a:pt x="19362" y="4373"/>
                  </a:moveTo>
                  <a:cubicBezTo>
                    <a:pt x="19362" y="4358"/>
                    <a:pt x="19362" y="4358"/>
                    <a:pt x="19348" y="4358"/>
                  </a:cubicBezTo>
                  <a:moveTo>
                    <a:pt x="19348" y="4358"/>
                  </a:moveTo>
                  <a:cubicBezTo>
                    <a:pt x="19348" y="4344"/>
                    <a:pt x="19334" y="4344"/>
                    <a:pt x="19334" y="4344"/>
                  </a:cubicBezTo>
                  <a:moveTo>
                    <a:pt x="19334" y="4344"/>
                  </a:moveTo>
                  <a:cubicBezTo>
                    <a:pt x="19334" y="4330"/>
                    <a:pt x="19334" y="4330"/>
                    <a:pt x="19320" y="4330"/>
                  </a:cubicBezTo>
                  <a:moveTo>
                    <a:pt x="19320" y="4330"/>
                  </a:moveTo>
                  <a:cubicBezTo>
                    <a:pt x="19305" y="4302"/>
                    <a:pt x="19305" y="4330"/>
                    <a:pt x="19320" y="4330"/>
                  </a:cubicBezTo>
                  <a:moveTo>
                    <a:pt x="19532" y="4528"/>
                  </a:moveTo>
                  <a:cubicBezTo>
                    <a:pt x="19546" y="4542"/>
                    <a:pt x="19546" y="4528"/>
                    <a:pt x="19532" y="4528"/>
                  </a:cubicBezTo>
                  <a:moveTo>
                    <a:pt x="19532" y="4528"/>
                  </a:moveTo>
                  <a:cubicBezTo>
                    <a:pt x="19532" y="4514"/>
                    <a:pt x="19518" y="4528"/>
                    <a:pt x="19532" y="4528"/>
                  </a:cubicBezTo>
                  <a:moveTo>
                    <a:pt x="2266" y="4655"/>
                  </a:moveTo>
                  <a:cubicBezTo>
                    <a:pt x="2252" y="4655"/>
                    <a:pt x="2266" y="4669"/>
                    <a:pt x="2266" y="4655"/>
                  </a:cubicBezTo>
                  <a:moveTo>
                    <a:pt x="2266" y="4655"/>
                  </a:moveTo>
                  <a:cubicBezTo>
                    <a:pt x="2280" y="4641"/>
                    <a:pt x="2266" y="4627"/>
                    <a:pt x="2266" y="4655"/>
                  </a:cubicBezTo>
                  <a:moveTo>
                    <a:pt x="3173" y="4683"/>
                  </a:moveTo>
                  <a:cubicBezTo>
                    <a:pt x="3173" y="4669"/>
                    <a:pt x="3187" y="4683"/>
                    <a:pt x="3173" y="4683"/>
                  </a:cubicBezTo>
                  <a:close/>
                  <a:moveTo>
                    <a:pt x="4617" y="4712"/>
                  </a:moveTo>
                  <a:cubicBezTo>
                    <a:pt x="4348" y="5107"/>
                    <a:pt x="4108" y="5545"/>
                    <a:pt x="3881" y="5983"/>
                  </a:cubicBezTo>
                  <a:cubicBezTo>
                    <a:pt x="4037" y="5941"/>
                    <a:pt x="4193" y="5912"/>
                    <a:pt x="4334" y="5884"/>
                  </a:cubicBezTo>
                  <a:cubicBezTo>
                    <a:pt x="4405" y="5474"/>
                    <a:pt x="4518" y="5107"/>
                    <a:pt x="4617" y="4712"/>
                  </a:cubicBezTo>
                  <a:moveTo>
                    <a:pt x="4617" y="4712"/>
                  </a:moveTo>
                  <a:cubicBezTo>
                    <a:pt x="4660" y="4712"/>
                    <a:pt x="4603" y="4655"/>
                    <a:pt x="4617" y="4712"/>
                  </a:cubicBezTo>
                  <a:moveTo>
                    <a:pt x="623" y="7367"/>
                  </a:moveTo>
                  <a:cubicBezTo>
                    <a:pt x="694" y="7353"/>
                    <a:pt x="765" y="7226"/>
                    <a:pt x="836" y="7170"/>
                  </a:cubicBezTo>
                  <a:cubicBezTo>
                    <a:pt x="1133" y="6393"/>
                    <a:pt x="1544" y="5715"/>
                    <a:pt x="1969" y="5051"/>
                  </a:cubicBezTo>
                  <a:cubicBezTo>
                    <a:pt x="1898" y="4994"/>
                    <a:pt x="1912" y="4867"/>
                    <a:pt x="1884" y="4754"/>
                  </a:cubicBezTo>
                  <a:cubicBezTo>
                    <a:pt x="1374" y="5531"/>
                    <a:pt x="935" y="6379"/>
                    <a:pt x="623" y="7367"/>
                  </a:cubicBezTo>
                  <a:close/>
                  <a:moveTo>
                    <a:pt x="21005" y="7424"/>
                  </a:moveTo>
                  <a:cubicBezTo>
                    <a:pt x="20991" y="7481"/>
                    <a:pt x="21048" y="7438"/>
                    <a:pt x="21005" y="7424"/>
                  </a:cubicBezTo>
                  <a:moveTo>
                    <a:pt x="21005" y="7424"/>
                  </a:moveTo>
                  <a:cubicBezTo>
                    <a:pt x="20679" y="6534"/>
                    <a:pt x="20283" y="5559"/>
                    <a:pt x="19730" y="4867"/>
                  </a:cubicBezTo>
                  <a:cubicBezTo>
                    <a:pt x="19730" y="4867"/>
                    <a:pt x="19702" y="4811"/>
                    <a:pt x="19688" y="4839"/>
                  </a:cubicBezTo>
                  <a:cubicBezTo>
                    <a:pt x="19844" y="5206"/>
                    <a:pt x="20042" y="5545"/>
                    <a:pt x="20184" y="5912"/>
                  </a:cubicBezTo>
                  <a:cubicBezTo>
                    <a:pt x="20339" y="6280"/>
                    <a:pt x="20509" y="6647"/>
                    <a:pt x="20609" y="7071"/>
                  </a:cubicBezTo>
                  <a:cubicBezTo>
                    <a:pt x="20764" y="7170"/>
                    <a:pt x="20878" y="7297"/>
                    <a:pt x="21005" y="7424"/>
                  </a:cubicBezTo>
                  <a:moveTo>
                    <a:pt x="19490" y="5248"/>
                  </a:moveTo>
                  <a:cubicBezTo>
                    <a:pt x="19773" y="5644"/>
                    <a:pt x="20070" y="6138"/>
                    <a:pt x="20283" y="6605"/>
                  </a:cubicBezTo>
                  <a:cubicBezTo>
                    <a:pt x="20354" y="6760"/>
                    <a:pt x="20396" y="6972"/>
                    <a:pt x="20566" y="7014"/>
                  </a:cubicBezTo>
                  <a:cubicBezTo>
                    <a:pt x="20325" y="6266"/>
                    <a:pt x="20042" y="5573"/>
                    <a:pt x="19674" y="4966"/>
                  </a:cubicBezTo>
                  <a:cubicBezTo>
                    <a:pt x="19631" y="5079"/>
                    <a:pt x="19546" y="5150"/>
                    <a:pt x="19490" y="5248"/>
                  </a:cubicBezTo>
                  <a:close/>
                  <a:moveTo>
                    <a:pt x="3003" y="4994"/>
                  </a:moveTo>
                  <a:cubicBezTo>
                    <a:pt x="3003" y="4980"/>
                    <a:pt x="3017" y="4994"/>
                    <a:pt x="3003" y="4994"/>
                  </a:cubicBezTo>
                  <a:close/>
                  <a:moveTo>
                    <a:pt x="2989" y="5022"/>
                  </a:moveTo>
                  <a:cubicBezTo>
                    <a:pt x="2861" y="5192"/>
                    <a:pt x="2734" y="5361"/>
                    <a:pt x="2634" y="5559"/>
                  </a:cubicBezTo>
                  <a:cubicBezTo>
                    <a:pt x="2691" y="5559"/>
                    <a:pt x="2719" y="5602"/>
                    <a:pt x="2776" y="5616"/>
                  </a:cubicBezTo>
                  <a:cubicBezTo>
                    <a:pt x="2847" y="5418"/>
                    <a:pt x="2918" y="5220"/>
                    <a:pt x="2989" y="5022"/>
                  </a:cubicBezTo>
                  <a:moveTo>
                    <a:pt x="2989" y="5022"/>
                  </a:moveTo>
                  <a:cubicBezTo>
                    <a:pt x="3003" y="5008"/>
                    <a:pt x="2989" y="4994"/>
                    <a:pt x="2989" y="5022"/>
                  </a:cubicBezTo>
                  <a:moveTo>
                    <a:pt x="1331" y="6845"/>
                  </a:moveTo>
                  <a:cubicBezTo>
                    <a:pt x="1544" y="6704"/>
                    <a:pt x="1799" y="6605"/>
                    <a:pt x="2068" y="6506"/>
                  </a:cubicBezTo>
                  <a:cubicBezTo>
                    <a:pt x="2210" y="6167"/>
                    <a:pt x="2408" y="5870"/>
                    <a:pt x="2578" y="5559"/>
                  </a:cubicBezTo>
                  <a:cubicBezTo>
                    <a:pt x="2351" y="5460"/>
                    <a:pt x="2153" y="5305"/>
                    <a:pt x="1997" y="5121"/>
                  </a:cubicBezTo>
                  <a:cubicBezTo>
                    <a:pt x="1742" y="5658"/>
                    <a:pt x="1459" y="6237"/>
                    <a:pt x="1331" y="6845"/>
                  </a:cubicBezTo>
                  <a:close/>
                  <a:moveTo>
                    <a:pt x="1870" y="5277"/>
                  </a:moveTo>
                  <a:cubicBezTo>
                    <a:pt x="1870" y="5263"/>
                    <a:pt x="1884" y="5277"/>
                    <a:pt x="1870" y="5277"/>
                  </a:cubicBezTo>
                  <a:close/>
                  <a:moveTo>
                    <a:pt x="19461" y="5263"/>
                  </a:moveTo>
                  <a:cubicBezTo>
                    <a:pt x="19376" y="5361"/>
                    <a:pt x="19249" y="5418"/>
                    <a:pt x="19150" y="5489"/>
                  </a:cubicBezTo>
                  <a:cubicBezTo>
                    <a:pt x="19291" y="5799"/>
                    <a:pt x="19390" y="6138"/>
                    <a:pt x="19475" y="6492"/>
                  </a:cubicBezTo>
                  <a:cubicBezTo>
                    <a:pt x="19801" y="6591"/>
                    <a:pt x="20113" y="6774"/>
                    <a:pt x="20382" y="6887"/>
                  </a:cubicBezTo>
                  <a:cubicBezTo>
                    <a:pt x="20099" y="6322"/>
                    <a:pt x="19815" y="5743"/>
                    <a:pt x="19461" y="5263"/>
                  </a:cubicBezTo>
                  <a:close/>
                  <a:moveTo>
                    <a:pt x="1855" y="5305"/>
                  </a:moveTo>
                  <a:cubicBezTo>
                    <a:pt x="1855" y="5305"/>
                    <a:pt x="1855" y="5305"/>
                    <a:pt x="1841" y="5305"/>
                  </a:cubicBezTo>
                  <a:cubicBezTo>
                    <a:pt x="1501" y="5870"/>
                    <a:pt x="1161" y="6449"/>
                    <a:pt x="906" y="7099"/>
                  </a:cubicBezTo>
                  <a:moveTo>
                    <a:pt x="906" y="7099"/>
                  </a:moveTo>
                  <a:cubicBezTo>
                    <a:pt x="892" y="7113"/>
                    <a:pt x="906" y="7127"/>
                    <a:pt x="906" y="7099"/>
                  </a:cubicBezTo>
                  <a:moveTo>
                    <a:pt x="906" y="7099"/>
                  </a:moveTo>
                  <a:cubicBezTo>
                    <a:pt x="1034" y="7028"/>
                    <a:pt x="1133" y="6944"/>
                    <a:pt x="1275" y="6873"/>
                  </a:cubicBezTo>
                  <a:cubicBezTo>
                    <a:pt x="1416" y="6294"/>
                    <a:pt x="1643" y="5799"/>
                    <a:pt x="1855" y="5305"/>
                  </a:cubicBezTo>
                  <a:moveTo>
                    <a:pt x="1855" y="5305"/>
                  </a:moveTo>
                  <a:cubicBezTo>
                    <a:pt x="1884" y="5291"/>
                    <a:pt x="1855" y="5291"/>
                    <a:pt x="1855" y="5305"/>
                  </a:cubicBezTo>
                  <a:moveTo>
                    <a:pt x="8782" y="5404"/>
                  </a:moveTo>
                  <a:cubicBezTo>
                    <a:pt x="8767" y="5828"/>
                    <a:pt x="8739" y="6237"/>
                    <a:pt x="8725" y="6647"/>
                  </a:cubicBezTo>
                  <a:cubicBezTo>
                    <a:pt x="9263" y="6675"/>
                    <a:pt x="9816" y="6689"/>
                    <a:pt x="10368" y="6704"/>
                  </a:cubicBezTo>
                  <a:cubicBezTo>
                    <a:pt x="10382" y="6251"/>
                    <a:pt x="10396" y="5814"/>
                    <a:pt x="10410" y="5376"/>
                  </a:cubicBezTo>
                  <a:cubicBezTo>
                    <a:pt x="9844" y="5361"/>
                    <a:pt x="9320" y="5390"/>
                    <a:pt x="8782" y="5404"/>
                  </a:cubicBezTo>
                  <a:close/>
                  <a:moveTo>
                    <a:pt x="10467" y="5376"/>
                  </a:moveTo>
                  <a:cubicBezTo>
                    <a:pt x="10425" y="5785"/>
                    <a:pt x="10425" y="6251"/>
                    <a:pt x="10410" y="6704"/>
                  </a:cubicBezTo>
                  <a:cubicBezTo>
                    <a:pt x="10665" y="6704"/>
                    <a:pt x="10920" y="6704"/>
                    <a:pt x="11175" y="6704"/>
                  </a:cubicBezTo>
                  <a:cubicBezTo>
                    <a:pt x="11175" y="6251"/>
                    <a:pt x="11147" y="5828"/>
                    <a:pt x="11161" y="5376"/>
                  </a:cubicBezTo>
                  <a:cubicBezTo>
                    <a:pt x="10935" y="5376"/>
                    <a:pt x="10694" y="5376"/>
                    <a:pt x="10467" y="5376"/>
                  </a:cubicBezTo>
                  <a:close/>
                  <a:moveTo>
                    <a:pt x="11218" y="5376"/>
                  </a:moveTo>
                  <a:cubicBezTo>
                    <a:pt x="11190" y="5785"/>
                    <a:pt x="11204" y="6266"/>
                    <a:pt x="11204" y="6704"/>
                  </a:cubicBezTo>
                  <a:cubicBezTo>
                    <a:pt x="11770" y="6689"/>
                    <a:pt x="12337" y="6675"/>
                    <a:pt x="12889" y="6647"/>
                  </a:cubicBezTo>
                  <a:cubicBezTo>
                    <a:pt x="12818" y="6223"/>
                    <a:pt x="12762" y="5814"/>
                    <a:pt x="12677" y="5404"/>
                  </a:cubicBezTo>
                  <a:cubicBezTo>
                    <a:pt x="12209" y="5390"/>
                    <a:pt x="11714" y="5361"/>
                    <a:pt x="11218" y="5376"/>
                  </a:cubicBezTo>
                  <a:close/>
                  <a:moveTo>
                    <a:pt x="8725" y="5404"/>
                  </a:moveTo>
                  <a:cubicBezTo>
                    <a:pt x="8725" y="5404"/>
                    <a:pt x="8711" y="5404"/>
                    <a:pt x="8711" y="5404"/>
                  </a:cubicBezTo>
                  <a:cubicBezTo>
                    <a:pt x="8541" y="5432"/>
                    <a:pt x="8343" y="5432"/>
                    <a:pt x="8173" y="5446"/>
                  </a:cubicBezTo>
                  <a:cubicBezTo>
                    <a:pt x="8088" y="5842"/>
                    <a:pt x="7988" y="6195"/>
                    <a:pt x="7918" y="6605"/>
                  </a:cubicBezTo>
                  <a:cubicBezTo>
                    <a:pt x="8187" y="6605"/>
                    <a:pt x="8428" y="6633"/>
                    <a:pt x="8682" y="6647"/>
                  </a:cubicBezTo>
                  <a:cubicBezTo>
                    <a:pt x="8668" y="6223"/>
                    <a:pt x="8739" y="5743"/>
                    <a:pt x="8725" y="5404"/>
                  </a:cubicBezTo>
                  <a:close/>
                  <a:moveTo>
                    <a:pt x="12946" y="6647"/>
                  </a:moveTo>
                  <a:cubicBezTo>
                    <a:pt x="13172" y="6633"/>
                    <a:pt x="13399" y="6605"/>
                    <a:pt x="13640" y="6605"/>
                  </a:cubicBezTo>
                  <a:cubicBezTo>
                    <a:pt x="13597" y="6223"/>
                    <a:pt x="13597" y="5814"/>
                    <a:pt x="13555" y="5446"/>
                  </a:cubicBezTo>
                  <a:cubicBezTo>
                    <a:pt x="13272" y="5446"/>
                    <a:pt x="13017" y="5418"/>
                    <a:pt x="12748" y="5404"/>
                  </a:cubicBezTo>
                  <a:cubicBezTo>
                    <a:pt x="12804" y="5828"/>
                    <a:pt x="12889" y="6209"/>
                    <a:pt x="12946" y="6647"/>
                  </a:cubicBezTo>
                  <a:close/>
                  <a:moveTo>
                    <a:pt x="6459" y="5602"/>
                  </a:moveTo>
                  <a:cubicBezTo>
                    <a:pt x="6430" y="5884"/>
                    <a:pt x="6388" y="6153"/>
                    <a:pt x="6374" y="6449"/>
                  </a:cubicBezTo>
                  <a:cubicBezTo>
                    <a:pt x="6884" y="6492"/>
                    <a:pt x="7365" y="6562"/>
                    <a:pt x="7889" y="6591"/>
                  </a:cubicBezTo>
                  <a:cubicBezTo>
                    <a:pt x="7946" y="6195"/>
                    <a:pt x="8059" y="5842"/>
                    <a:pt x="8130" y="5446"/>
                  </a:cubicBezTo>
                  <a:cubicBezTo>
                    <a:pt x="7564" y="5489"/>
                    <a:pt x="6997" y="5531"/>
                    <a:pt x="6459" y="5602"/>
                  </a:cubicBezTo>
                  <a:close/>
                  <a:moveTo>
                    <a:pt x="13597" y="5460"/>
                  </a:moveTo>
                  <a:cubicBezTo>
                    <a:pt x="13626" y="5828"/>
                    <a:pt x="13654" y="6195"/>
                    <a:pt x="13668" y="6591"/>
                  </a:cubicBezTo>
                  <a:cubicBezTo>
                    <a:pt x="14206" y="6562"/>
                    <a:pt x="14759" y="6520"/>
                    <a:pt x="15240" y="6421"/>
                  </a:cubicBezTo>
                  <a:cubicBezTo>
                    <a:pt x="15127" y="6153"/>
                    <a:pt x="15042" y="5856"/>
                    <a:pt x="14943" y="5573"/>
                  </a:cubicBezTo>
                  <a:cubicBezTo>
                    <a:pt x="14490" y="5545"/>
                    <a:pt x="14065" y="5489"/>
                    <a:pt x="13597" y="5460"/>
                  </a:cubicBezTo>
                  <a:close/>
                  <a:moveTo>
                    <a:pt x="19107" y="5503"/>
                  </a:moveTo>
                  <a:cubicBezTo>
                    <a:pt x="18980" y="5587"/>
                    <a:pt x="18824" y="5644"/>
                    <a:pt x="18682" y="5715"/>
                  </a:cubicBezTo>
                  <a:cubicBezTo>
                    <a:pt x="18796" y="5912"/>
                    <a:pt x="18909" y="6124"/>
                    <a:pt x="19022" y="6336"/>
                  </a:cubicBezTo>
                  <a:cubicBezTo>
                    <a:pt x="19178" y="6364"/>
                    <a:pt x="19291" y="6435"/>
                    <a:pt x="19447" y="6463"/>
                  </a:cubicBezTo>
                  <a:cubicBezTo>
                    <a:pt x="19348" y="6167"/>
                    <a:pt x="19249" y="5715"/>
                    <a:pt x="19107" y="5503"/>
                  </a:cubicBezTo>
                  <a:close/>
                  <a:moveTo>
                    <a:pt x="2606" y="5587"/>
                  </a:moveTo>
                  <a:cubicBezTo>
                    <a:pt x="2450" y="5884"/>
                    <a:pt x="2266" y="6167"/>
                    <a:pt x="2125" y="6477"/>
                  </a:cubicBezTo>
                  <a:cubicBezTo>
                    <a:pt x="2266" y="6435"/>
                    <a:pt x="2408" y="6379"/>
                    <a:pt x="2564" y="6336"/>
                  </a:cubicBezTo>
                  <a:cubicBezTo>
                    <a:pt x="2620" y="6096"/>
                    <a:pt x="2691" y="5884"/>
                    <a:pt x="2762" y="5658"/>
                  </a:cubicBezTo>
                  <a:cubicBezTo>
                    <a:pt x="2705" y="5630"/>
                    <a:pt x="2663" y="5602"/>
                    <a:pt x="2606" y="5587"/>
                  </a:cubicBezTo>
                  <a:close/>
                  <a:moveTo>
                    <a:pt x="15283" y="6435"/>
                  </a:moveTo>
                  <a:cubicBezTo>
                    <a:pt x="15495" y="6421"/>
                    <a:pt x="15694" y="6379"/>
                    <a:pt x="15906" y="6364"/>
                  </a:cubicBezTo>
                  <a:cubicBezTo>
                    <a:pt x="15892" y="6124"/>
                    <a:pt x="15849" y="5912"/>
                    <a:pt x="15821" y="5686"/>
                  </a:cubicBezTo>
                  <a:cubicBezTo>
                    <a:pt x="15538" y="5672"/>
                    <a:pt x="15255" y="5587"/>
                    <a:pt x="14985" y="5602"/>
                  </a:cubicBezTo>
                  <a:cubicBezTo>
                    <a:pt x="15099" y="5856"/>
                    <a:pt x="15170" y="6167"/>
                    <a:pt x="15283" y="6435"/>
                  </a:cubicBezTo>
                  <a:close/>
                  <a:moveTo>
                    <a:pt x="5949" y="5658"/>
                  </a:moveTo>
                  <a:cubicBezTo>
                    <a:pt x="5864" y="5884"/>
                    <a:pt x="5765" y="6110"/>
                    <a:pt x="5680" y="6364"/>
                  </a:cubicBezTo>
                  <a:cubicBezTo>
                    <a:pt x="5906" y="6379"/>
                    <a:pt x="6105" y="6421"/>
                    <a:pt x="6331" y="6435"/>
                  </a:cubicBezTo>
                  <a:cubicBezTo>
                    <a:pt x="6360" y="6153"/>
                    <a:pt x="6388" y="5870"/>
                    <a:pt x="6430" y="5602"/>
                  </a:cubicBezTo>
                  <a:cubicBezTo>
                    <a:pt x="6416" y="5602"/>
                    <a:pt x="6416" y="5602"/>
                    <a:pt x="6402" y="5602"/>
                  </a:cubicBezTo>
                  <a:cubicBezTo>
                    <a:pt x="6260" y="5630"/>
                    <a:pt x="6105" y="5644"/>
                    <a:pt x="5949" y="5658"/>
                  </a:cubicBezTo>
                  <a:close/>
                  <a:moveTo>
                    <a:pt x="2620" y="6322"/>
                  </a:moveTo>
                  <a:cubicBezTo>
                    <a:pt x="2974" y="6181"/>
                    <a:pt x="3399" y="6110"/>
                    <a:pt x="3768" y="5997"/>
                  </a:cubicBezTo>
                  <a:cubicBezTo>
                    <a:pt x="3414" y="5912"/>
                    <a:pt x="3102" y="5799"/>
                    <a:pt x="2804" y="5672"/>
                  </a:cubicBezTo>
                  <a:cubicBezTo>
                    <a:pt x="2734" y="5870"/>
                    <a:pt x="2649" y="6124"/>
                    <a:pt x="2620" y="6322"/>
                  </a:cubicBezTo>
                  <a:close/>
                  <a:moveTo>
                    <a:pt x="4362" y="5912"/>
                  </a:moveTo>
                  <a:cubicBezTo>
                    <a:pt x="4348" y="5969"/>
                    <a:pt x="4348" y="6040"/>
                    <a:pt x="4320" y="6096"/>
                  </a:cubicBezTo>
                  <a:cubicBezTo>
                    <a:pt x="4745" y="6195"/>
                    <a:pt x="5184" y="6280"/>
                    <a:pt x="5637" y="6350"/>
                  </a:cubicBezTo>
                  <a:cubicBezTo>
                    <a:pt x="5680" y="6237"/>
                    <a:pt x="5736" y="6124"/>
                    <a:pt x="5779" y="6011"/>
                  </a:cubicBezTo>
                  <a:cubicBezTo>
                    <a:pt x="5821" y="5884"/>
                    <a:pt x="5892" y="5757"/>
                    <a:pt x="5864" y="5672"/>
                  </a:cubicBezTo>
                  <a:cubicBezTo>
                    <a:pt x="5354" y="5743"/>
                    <a:pt x="4858" y="5828"/>
                    <a:pt x="4362" y="5912"/>
                  </a:cubicBezTo>
                  <a:close/>
                  <a:moveTo>
                    <a:pt x="15949" y="6350"/>
                  </a:moveTo>
                  <a:cubicBezTo>
                    <a:pt x="16374" y="6280"/>
                    <a:pt x="16784" y="6209"/>
                    <a:pt x="17181" y="6110"/>
                  </a:cubicBezTo>
                  <a:cubicBezTo>
                    <a:pt x="17167" y="6025"/>
                    <a:pt x="17110" y="5969"/>
                    <a:pt x="17082" y="5884"/>
                  </a:cubicBezTo>
                  <a:cubicBezTo>
                    <a:pt x="16685" y="5828"/>
                    <a:pt x="16260" y="5715"/>
                    <a:pt x="15849" y="5715"/>
                  </a:cubicBezTo>
                  <a:cubicBezTo>
                    <a:pt x="15906" y="5898"/>
                    <a:pt x="15906" y="6138"/>
                    <a:pt x="15949" y="6350"/>
                  </a:cubicBezTo>
                  <a:close/>
                  <a:moveTo>
                    <a:pt x="18654" y="5729"/>
                  </a:moveTo>
                  <a:cubicBezTo>
                    <a:pt x="18385" y="5842"/>
                    <a:pt x="18087" y="5898"/>
                    <a:pt x="17847" y="6025"/>
                  </a:cubicBezTo>
                  <a:cubicBezTo>
                    <a:pt x="18243" y="6096"/>
                    <a:pt x="18597" y="6195"/>
                    <a:pt x="18951" y="6308"/>
                  </a:cubicBezTo>
                  <a:cubicBezTo>
                    <a:pt x="18866" y="6096"/>
                    <a:pt x="18739" y="5941"/>
                    <a:pt x="18654" y="5729"/>
                  </a:cubicBezTo>
                  <a:close/>
                  <a:moveTo>
                    <a:pt x="17223" y="6096"/>
                  </a:moveTo>
                  <a:cubicBezTo>
                    <a:pt x="17365" y="6082"/>
                    <a:pt x="17521" y="6054"/>
                    <a:pt x="17634" y="5997"/>
                  </a:cubicBezTo>
                  <a:cubicBezTo>
                    <a:pt x="17450" y="5983"/>
                    <a:pt x="17280" y="5898"/>
                    <a:pt x="17124" y="5912"/>
                  </a:cubicBezTo>
                  <a:cubicBezTo>
                    <a:pt x="17181" y="5955"/>
                    <a:pt x="17195" y="6040"/>
                    <a:pt x="17223" y="6096"/>
                  </a:cubicBezTo>
                  <a:close/>
                  <a:moveTo>
                    <a:pt x="3952" y="5997"/>
                  </a:moveTo>
                  <a:cubicBezTo>
                    <a:pt x="4037" y="6054"/>
                    <a:pt x="4178" y="6054"/>
                    <a:pt x="4292" y="6082"/>
                  </a:cubicBezTo>
                  <a:cubicBezTo>
                    <a:pt x="4292" y="6025"/>
                    <a:pt x="4320" y="5983"/>
                    <a:pt x="4320" y="5927"/>
                  </a:cubicBezTo>
                  <a:cubicBezTo>
                    <a:pt x="4193" y="5941"/>
                    <a:pt x="4093" y="5983"/>
                    <a:pt x="3952" y="5997"/>
                  </a:cubicBezTo>
                  <a:close/>
                  <a:moveTo>
                    <a:pt x="17252" y="6138"/>
                  </a:moveTo>
                  <a:cubicBezTo>
                    <a:pt x="17563" y="6831"/>
                    <a:pt x="17832" y="7565"/>
                    <a:pt x="18087" y="8342"/>
                  </a:cubicBezTo>
                  <a:cubicBezTo>
                    <a:pt x="18059" y="7495"/>
                    <a:pt x="17988" y="6718"/>
                    <a:pt x="17804" y="6040"/>
                  </a:cubicBezTo>
                  <a:cubicBezTo>
                    <a:pt x="17620" y="6025"/>
                    <a:pt x="17450" y="6110"/>
                    <a:pt x="17252" y="6138"/>
                  </a:cubicBezTo>
                  <a:close/>
                  <a:moveTo>
                    <a:pt x="2592" y="6364"/>
                  </a:moveTo>
                  <a:cubicBezTo>
                    <a:pt x="2394" y="7226"/>
                    <a:pt x="2252" y="8201"/>
                    <a:pt x="2309" y="9275"/>
                  </a:cubicBezTo>
                  <a:cubicBezTo>
                    <a:pt x="2422" y="9218"/>
                    <a:pt x="2535" y="9176"/>
                    <a:pt x="2663" y="9147"/>
                  </a:cubicBezTo>
                  <a:cubicBezTo>
                    <a:pt x="2946" y="8017"/>
                    <a:pt x="3329" y="6972"/>
                    <a:pt x="3824" y="6040"/>
                  </a:cubicBezTo>
                  <a:cubicBezTo>
                    <a:pt x="3810" y="6040"/>
                    <a:pt x="3796" y="6040"/>
                    <a:pt x="3796" y="6040"/>
                  </a:cubicBezTo>
                  <a:cubicBezTo>
                    <a:pt x="3385" y="6138"/>
                    <a:pt x="2974" y="6237"/>
                    <a:pt x="2592" y="6364"/>
                  </a:cubicBezTo>
                  <a:close/>
                  <a:moveTo>
                    <a:pt x="2719" y="9119"/>
                  </a:moveTo>
                  <a:cubicBezTo>
                    <a:pt x="2691" y="9133"/>
                    <a:pt x="2719" y="9147"/>
                    <a:pt x="2719" y="9119"/>
                  </a:cubicBezTo>
                  <a:moveTo>
                    <a:pt x="2719" y="9119"/>
                  </a:moveTo>
                  <a:cubicBezTo>
                    <a:pt x="3159" y="9006"/>
                    <a:pt x="3598" y="8865"/>
                    <a:pt x="4093" y="8766"/>
                  </a:cubicBezTo>
                  <a:cubicBezTo>
                    <a:pt x="4065" y="7805"/>
                    <a:pt x="4150" y="6944"/>
                    <a:pt x="4278" y="6124"/>
                  </a:cubicBezTo>
                  <a:cubicBezTo>
                    <a:pt x="4136" y="6096"/>
                    <a:pt x="4008" y="6054"/>
                    <a:pt x="3853" y="6040"/>
                  </a:cubicBezTo>
                  <a:cubicBezTo>
                    <a:pt x="3385" y="6972"/>
                    <a:pt x="2989" y="7989"/>
                    <a:pt x="2719" y="9119"/>
                  </a:cubicBezTo>
                  <a:moveTo>
                    <a:pt x="18059" y="7240"/>
                  </a:moveTo>
                  <a:cubicBezTo>
                    <a:pt x="18116" y="7834"/>
                    <a:pt x="18073" y="8512"/>
                    <a:pt x="18243" y="8950"/>
                  </a:cubicBezTo>
                  <a:cubicBezTo>
                    <a:pt x="18640" y="9049"/>
                    <a:pt x="18994" y="9176"/>
                    <a:pt x="19362" y="9289"/>
                  </a:cubicBezTo>
                  <a:cubicBezTo>
                    <a:pt x="19504" y="9246"/>
                    <a:pt x="19631" y="9176"/>
                    <a:pt x="19787" y="9119"/>
                  </a:cubicBezTo>
                  <a:cubicBezTo>
                    <a:pt x="19759" y="8752"/>
                    <a:pt x="19801" y="8441"/>
                    <a:pt x="19745" y="8116"/>
                  </a:cubicBezTo>
                  <a:cubicBezTo>
                    <a:pt x="19716" y="7975"/>
                    <a:pt x="19631" y="7805"/>
                    <a:pt x="19575" y="7664"/>
                  </a:cubicBezTo>
                  <a:cubicBezTo>
                    <a:pt x="19405" y="7198"/>
                    <a:pt x="19178" y="6760"/>
                    <a:pt x="18980" y="6350"/>
                  </a:cubicBezTo>
                  <a:cubicBezTo>
                    <a:pt x="18611" y="6237"/>
                    <a:pt x="18243" y="6138"/>
                    <a:pt x="17861" y="6054"/>
                  </a:cubicBezTo>
                  <a:cubicBezTo>
                    <a:pt x="17932" y="6407"/>
                    <a:pt x="18017" y="6817"/>
                    <a:pt x="18059" y="7240"/>
                  </a:cubicBezTo>
                  <a:close/>
                  <a:moveTo>
                    <a:pt x="4320" y="6138"/>
                  </a:moveTo>
                  <a:cubicBezTo>
                    <a:pt x="4178" y="6930"/>
                    <a:pt x="4079" y="7862"/>
                    <a:pt x="4150" y="8766"/>
                  </a:cubicBezTo>
                  <a:cubicBezTo>
                    <a:pt x="4405" y="8681"/>
                    <a:pt x="4702" y="8653"/>
                    <a:pt x="4972" y="8582"/>
                  </a:cubicBezTo>
                  <a:cubicBezTo>
                    <a:pt x="5156" y="7820"/>
                    <a:pt x="5368" y="7085"/>
                    <a:pt x="5623" y="6393"/>
                  </a:cubicBezTo>
                  <a:cubicBezTo>
                    <a:pt x="5184" y="6308"/>
                    <a:pt x="4745" y="6237"/>
                    <a:pt x="4320" y="6138"/>
                  </a:cubicBezTo>
                  <a:close/>
                  <a:moveTo>
                    <a:pt x="15949" y="6393"/>
                  </a:moveTo>
                  <a:cubicBezTo>
                    <a:pt x="16019" y="7043"/>
                    <a:pt x="16048" y="7749"/>
                    <a:pt x="16048" y="8484"/>
                  </a:cubicBezTo>
                  <a:cubicBezTo>
                    <a:pt x="16742" y="8611"/>
                    <a:pt x="17436" y="8724"/>
                    <a:pt x="18087" y="8907"/>
                  </a:cubicBezTo>
                  <a:cubicBezTo>
                    <a:pt x="18116" y="8469"/>
                    <a:pt x="17988" y="8201"/>
                    <a:pt x="17889" y="7890"/>
                  </a:cubicBezTo>
                  <a:cubicBezTo>
                    <a:pt x="17677" y="7269"/>
                    <a:pt x="17478" y="6704"/>
                    <a:pt x="17209" y="6153"/>
                  </a:cubicBezTo>
                  <a:cubicBezTo>
                    <a:pt x="17195" y="6153"/>
                    <a:pt x="17195" y="6153"/>
                    <a:pt x="17181" y="6153"/>
                  </a:cubicBezTo>
                  <a:cubicBezTo>
                    <a:pt x="16784" y="6251"/>
                    <a:pt x="16374" y="6322"/>
                    <a:pt x="15949" y="6393"/>
                  </a:cubicBezTo>
                  <a:close/>
                  <a:moveTo>
                    <a:pt x="2535" y="6379"/>
                  </a:moveTo>
                  <a:cubicBezTo>
                    <a:pt x="2380" y="6421"/>
                    <a:pt x="2238" y="6477"/>
                    <a:pt x="2082" y="6534"/>
                  </a:cubicBezTo>
                  <a:cubicBezTo>
                    <a:pt x="1742" y="7254"/>
                    <a:pt x="1431" y="7989"/>
                    <a:pt x="1204" y="8823"/>
                  </a:cubicBezTo>
                  <a:cubicBezTo>
                    <a:pt x="1530" y="9006"/>
                    <a:pt x="1855" y="9176"/>
                    <a:pt x="2252" y="9289"/>
                  </a:cubicBezTo>
                  <a:cubicBezTo>
                    <a:pt x="2224" y="8201"/>
                    <a:pt x="2380" y="7212"/>
                    <a:pt x="2535" y="6379"/>
                  </a:cubicBezTo>
                  <a:close/>
                  <a:moveTo>
                    <a:pt x="19716" y="7933"/>
                  </a:moveTo>
                  <a:cubicBezTo>
                    <a:pt x="19660" y="7424"/>
                    <a:pt x="19560" y="6958"/>
                    <a:pt x="19461" y="6506"/>
                  </a:cubicBezTo>
                  <a:cubicBezTo>
                    <a:pt x="19305" y="6477"/>
                    <a:pt x="19178" y="6421"/>
                    <a:pt x="19050" y="6379"/>
                  </a:cubicBezTo>
                  <a:cubicBezTo>
                    <a:pt x="19291" y="6873"/>
                    <a:pt x="19518" y="7382"/>
                    <a:pt x="19716" y="7933"/>
                  </a:cubicBezTo>
                  <a:close/>
                  <a:moveTo>
                    <a:pt x="5680" y="6393"/>
                  </a:moveTo>
                  <a:cubicBezTo>
                    <a:pt x="5411" y="7071"/>
                    <a:pt x="5198" y="7820"/>
                    <a:pt x="5014" y="8582"/>
                  </a:cubicBezTo>
                  <a:cubicBezTo>
                    <a:pt x="5425" y="8512"/>
                    <a:pt x="5836" y="8441"/>
                    <a:pt x="6260" y="8399"/>
                  </a:cubicBezTo>
                  <a:cubicBezTo>
                    <a:pt x="6260" y="7735"/>
                    <a:pt x="6275" y="7085"/>
                    <a:pt x="6331" y="6477"/>
                  </a:cubicBezTo>
                  <a:cubicBezTo>
                    <a:pt x="6119" y="6449"/>
                    <a:pt x="5878" y="6435"/>
                    <a:pt x="5680" y="6393"/>
                  </a:cubicBezTo>
                  <a:close/>
                  <a:moveTo>
                    <a:pt x="15297" y="6477"/>
                  </a:moveTo>
                  <a:cubicBezTo>
                    <a:pt x="15481" y="7127"/>
                    <a:pt x="15665" y="7777"/>
                    <a:pt x="15807" y="8455"/>
                  </a:cubicBezTo>
                  <a:cubicBezTo>
                    <a:pt x="15878" y="8469"/>
                    <a:pt x="15934" y="8469"/>
                    <a:pt x="16005" y="8484"/>
                  </a:cubicBezTo>
                  <a:cubicBezTo>
                    <a:pt x="16005" y="7749"/>
                    <a:pt x="15991" y="7043"/>
                    <a:pt x="15906" y="6393"/>
                  </a:cubicBezTo>
                  <a:cubicBezTo>
                    <a:pt x="15694" y="6421"/>
                    <a:pt x="15495" y="6449"/>
                    <a:pt x="15297" y="6477"/>
                  </a:cubicBezTo>
                  <a:close/>
                  <a:moveTo>
                    <a:pt x="6303" y="8385"/>
                  </a:moveTo>
                  <a:cubicBezTo>
                    <a:pt x="6728" y="8328"/>
                    <a:pt x="7153" y="8286"/>
                    <a:pt x="7578" y="8243"/>
                  </a:cubicBezTo>
                  <a:cubicBezTo>
                    <a:pt x="7677" y="7707"/>
                    <a:pt x="7762" y="7156"/>
                    <a:pt x="7875" y="6633"/>
                  </a:cubicBezTo>
                  <a:cubicBezTo>
                    <a:pt x="7351" y="6591"/>
                    <a:pt x="6841" y="6548"/>
                    <a:pt x="6360" y="6477"/>
                  </a:cubicBezTo>
                  <a:cubicBezTo>
                    <a:pt x="6317" y="7085"/>
                    <a:pt x="6289" y="7721"/>
                    <a:pt x="6303" y="8385"/>
                  </a:cubicBezTo>
                  <a:close/>
                  <a:moveTo>
                    <a:pt x="13668" y="6633"/>
                  </a:moveTo>
                  <a:cubicBezTo>
                    <a:pt x="13697" y="7127"/>
                    <a:pt x="13682" y="7678"/>
                    <a:pt x="13682" y="8215"/>
                  </a:cubicBezTo>
                  <a:cubicBezTo>
                    <a:pt x="14391" y="8286"/>
                    <a:pt x="15085" y="8356"/>
                    <a:pt x="15764" y="8441"/>
                  </a:cubicBezTo>
                  <a:cubicBezTo>
                    <a:pt x="15609" y="7777"/>
                    <a:pt x="15467" y="7071"/>
                    <a:pt x="15226" y="6477"/>
                  </a:cubicBezTo>
                  <a:cubicBezTo>
                    <a:pt x="14716" y="6548"/>
                    <a:pt x="14206" y="6605"/>
                    <a:pt x="13668" y="6633"/>
                  </a:cubicBezTo>
                  <a:close/>
                  <a:moveTo>
                    <a:pt x="19660" y="7325"/>
                  </a:moveTo>
                  <a:cubicBezTo>
                    <a:pt x="19702" y="7594"/>
                    <a:pt x="19716" y="7862"/>
                    <a:pt x="19773" y="8116"/>
                  </a:cubicBezTo>
                  <a:cubicBezTo>
                    <a:pt x="19830" y="8441"/>
                    <a:pt x="19999" y="8724"/>
                    <a:pt x="20056" y="9006"/>
                  </a:cubicBezTo>
                  <a:cubicBezTo>
                    <a:pt x="20354" y="8837"/>
                    <a:pt x="20665" y="8681"/>
                    <a:pt x="20863" y="8427"/>
                  </a:cubicBezTo>
                  <a:cubicBezTo>
                    <a:pt x="20821" y="7834"/>
                    <a:pt x="20594" y="7438"/>
                    <a:pt x="20424" y="6972"/>
                  </a:cubicBezTo>
                  <a:cubicBezTo>
                    <a:pt x="20127" y="6802"/>
                    <a:pt x="19830" y="6647"/>
                    <a:pt x="19490" y="6534"/>
                  </a:cubicBezTo>
                  <a:cubicBezTo>
                    <a:pt x="19560" y="6788"/>
                    <a:pt x="19617" y="7057"/>
                    <a:pt x="19660" y="7325"/>
                  </a:cubicBezTo>
                  <a:close/>
                  <a:moveTo>
                    <a:pt x="1289" y="6901"/>
                  </a:moveTo>
                  <a:cubicBezTo>
                    <a:pt x="1161" y="7466"/>
                    <a:pt x="1020" y="8017"/>
                    <a:pt x="977" y="8667"/>
                  </a:cubicBezTo>
                  <a:cubicBezTo>
                    <a:pt x="1034" y="8710"/>
                    <a:pt x="1105" y="8766"/>
                    <a:pt x="1176" y="8794"/>
                  </a:cubicBezTo>
                  <a:cubicBezTo>
                    <a:pt x="1388" y="7989"/>
                    <a:pt x="1714" y="7240"/>
                    <a:pt x="2011" y="6562"/>
                  </a:cubicBezTo>
                  <a:cubicBezTo>
                    <a:pt x="1756" y="6661"/>
                    <a:pt x="1516" y="6774"/>
                    <a:pt x="1289" y="6901"/>
                  </a:cubicBezTo>
                  <a:close/>
                  <a:moveTo>
                    <a:pt x="7903" y="6633"/>
                  </a:moveTo>
                  <a:cubicBezTo>
                    <a:pt x="7804" y="7156"/>
                    <a:pt x="7719" y="7707"/>
                    <a:pt x="7620" y="8243"/>
                  </a:cubicBezTo>
                  <a:cubicBezTo>
                    <a:pt x="7960" y="8215"/>
                    <a:pt x="8300" y="8187"/>
                    <a:pt x="8654" y="8173"/>
                  </a:cubicBezTo>
                  <a:cubicBezTo>
                    <a:pt x="8654" y="7664"/>
                    <a:pt x="8682" y="7184"/>
                    <a:pt x="8668" y="6689"/>
                  </a:cubicBezTo>
                  <a:cubicBezTo>
                    <a:pt x="8413" y="6661"/>
                    <a:pt x="8158" y="6661"/>
                    <a:pt x="7903" y="6633"/>
                  </a:cubicBezTo>
                  <a:close/>
                  <a:moveTo>
                    <a:pt x="12960" y="6689"/>
                  </a:moveTo>
                  <a:cubicBezTo>
                    <a:pt x="13017" y="7184"/>
                    <a:pt x="13102" y="7678"/>
                    <a:pt x="13144" y="8187"/>
                  </a:cubicBezTo>
                  <a:cubicBezTo>
                    <a:pt x="13328" y="8187"/>
                    <a:pt x="13484" y="8215"/>
                    <a:pt x="13668" y="8215"/>
                  </a:cubicBezTo>
                  <a:cubicBezTo>
                    <a:pt x="13668" y="7678"/>
                    <a:pt x="13640" y="7170"/>
                    <a:pt x="13640" y="6647"/>
                  </a:cubicBezTo>
                  <a:cubicBezTo>
                    <a:pt x="13399" y="6647"/>
                    <a:pt x="13172" y="6661"/>
                    <a:pt x="12960" y="6689"/>
                  </a:cubicBezTo>
                  <a:close/>
                  <a:moveTo>
                    <a:pt x="8739" y="6689"/>
                  </a:moveTo>
                  <a:cubicBezTo>
                    <a:pt x="8697" y="7141"/>
                    <a:pt x="8711" y="7664"/>
                    <a:pt x="8711" y="8159"/>
                  </a:cubicBezTo>
                  <a:cubicBezTo>
                    <a:pt x="9249" y="8144"/>
                    <a:pt x="9787" y="8116"/>
                    <a:pt x="10326" y="8102"/>
                  </a:cubicBezTo>
                  <a:cubicBezTo>
                    <a:pt x="10354" y="7664"/>
                    <a:pt x="10354" y="7184"/>
                    <a:pt x="10368" y="6732"/>
                  </a:cubicBezTo>
                  <a:cubicBezTo>
                    <a:pt x="9816" y="6732"/>
                    <a:pt x="9263" y="6718"/>
                    <a:pt x="8739" y="6689"/>
                  </a:cubicBezTo>
                  <a:close/>
                  <a:moveTo>
                    <a:pt x="11204" y="6732"/>
                  </a:moveTo>
                  <a:cubicBezTo>
                    <a:pt x="11204" y="7212"/>
                    <a:pt x="11204" y="7650"/>
                    <a:pt x="11204" y="8102"/>
                  </a:cubicBezTo>
                  <a:cubicBezTo>
                    <a:pt x="11841" y="8116"/>
                    <a:pt x="12478" y="8144"/>
                    <a:pt x="13087" y="8173"/>
                  </a:cubicBezTo>
                  <a:cubicBezTo>
                    <a:pt x="13031" y="7678"/>
                    <a:pt x="12960" y="7184"/>
                    <a:pt x="12903" y="6689"/>
                  </a:cubicBezTo>
                  <a:cubicBezTo>
                    <a:pt x="12351" y="6718"/>
                    <a:pt x="11770" y="6732"/>
                    <a:pt x="11204" y="6732"/>
                  </a:cubicBezTo>
                  <a:close/>
                  <a:moveTo>
                    <a:pt x="10425" y="6732"/>
                  </a:moveTo>
                  <a:cubicBezTo>
                    <a:pt x="10368" y="7156"/>
                    <a:pt x="10396" y="7664"/>
                    <a:pt x="10368" y="8102"/>
                  </a:cubicBezTo>
                  <a:cubicBezTo>
                    <a:pt x="10637" y="8102"/>
                    <a:pt x="10906" y="8102"/>
                    <a:pt x="11175" y="8102"/>
                  </a:cubicBezTo>
                  <a:cubicBezTo>
                    <a:pt x="11175" y="7650"/>
                    <a:pt x="11175" y="7198"/>
                    <a:pt x="11175" y="6732"/>
                  </a:cubicBezTo>
                  <a:cubicBezTo>
                    <a:pt x="10920" y="6732"/>
                    <a:pt x="10680" y="6732"/>
                    <a:pt x="10425" y="6732"/>
                  </a:cubicBezTo>
                  <a:close/>
                  <a:moveTo>
                    <a:pt x="850" y="7198"/>
                  </a:moveTo>
                  <a:cubicBezTo>
                    <a:pt x="751" y="7523"/>
                    <a:pt x="623" y="7820"/>
                    <a:pt x="524" y="8159"/>
                  </a:cubicBezTo>
                  <a:cubicBezTo>
                    <a:pt x="637" y="8342"/>
                    <a:pt x="751" y="8526"/>
                    <a:pt x="949" y="8625"/>
                  </a:cubicBezTo>
                  <a:cubicBezTo>
                    <a:pt x="977" y="8003"/>
                    <a:pt x="1147" y="7438"/>
                    <a:pt x="1232" y="6930"/>
                  </a:cubicBezTo>
                  <a:cubicBezTo>
                    <a:pt x="1105" y="7014"/>
                    <a:pt x="977" y="7099"/>
                    <a:pt x="850" y="7198"/>
                  </a:cubicBezTo>
                  <a:close/>
                  <a:moveTo>
                    <a:pt x="20708" y="7579"/>
                  </a:moveTo>
                  <a:cubicBezTo>
                    <a:pt x="20694" y="7636"/>
                    <a:pt x="20750" y="7579"/>
                    <a:pt x="20708" y="7579"/>
                  </a:cubicBezTo>
                  <a:moveTo>
                    <a:pt x="20708" y="7579"/>
                  </a:moveTo>
                  <a:cubicBezTo>
                    <a:pt x="20651" y="7396"/>
                    <a:pt x="20651" y="7057"/>
                    <a:pt x="20481" y="7043"/>
                  </a:cubicBezTo>
                  <a:cubicBezTo>
                    <a:pt x="20566" y="7198"/>
                    <a:pt x="20623" y="7396"/>
                    <a:pt x="20708" y="7579"/>
                  </a:cubicBezTo>
                  <a:moveTo>
                    <a:pt x="20963" y="8328"/>
                  </a:moveTo>
                  <a:cubicBezTo>
                    <a:pt x="21303" y="7918"/>
                    <a:pt x="20991" y="7325"/>
                    <a:pt x="20637" y="7127"/>
                  </a:cubicBezTo>
                  <a:cubicBezTo>
                    <a:pt x="20750" y="7523"/>
                    <a:pt x="20807" y="7975"/>
                    <a:pt x="20963" y="8328"/>
                  </a:cubicBezTo>
                  <a:close/>
                  <a:moveTo>
                    <a:pt x="510" y="8088"/>
                  </a:moveTo>
                  <a:cubicBezTo>
                    <a:pt x="567" y="7805"/>
                    <a:pt x="722" y="7537"/>
                    <a:pt x="765" y="7269"/>
                  </a:cubicBezTo>
                  <a:cubicBezTo>
                    <a:pt x="595" y="7438"/>
                    <a:pt x="397" y="7777"/>
                    <a:pt x="510" y="8088"/>
                  </a:cubicBezTo>
                  <a:close/>
                  <a:moveTo>
                    <a:pt x="20722" y="7650"/>
                  </a:moveTo>
                  <a:cubicBezTo>
                    <a:pt x="20708" y="7636"/>
                    <a:pt x="20722" y="7650"/>
                    <a:pt x="20722" y="7650"/>
                  </a:cubicBezTo>
                  <a:close/>
                  <a:moveTo>
                    <a:pt x="20963" y="8399"/>
                  </a:moveTo>
                  <a:cubicBezTo>
                    <a:pt x="21161" y="9034"/>
                    <a:pt x="21288" y="9741"/>
                    <a:pt x="21359" y="10518"/>
                  </a:cubicBezTo>
                  <a:cubicBezTo>
                    <a:pt x="21416" y="10603"/>
                    <a:pt x="21473" y="10701"/>
                    <a:pt x="21515" y="10800"/>
                  </a:cubicBezTo>
                  <a:cubicBezTo>
                    <a:pt x="21543" y="9713"/>
                    <a:pt x="21402" y="8752"/>
                    <a:pt x="21161" y="7918"/>
                  </a:cubicBezTo>
                  <a:cubicBezTo>
                    <a:pt x="21147" y="8130"/>
                    <a:pt x="21048" y="8257"/>
                    <a:pt x="20963" y="8399"/>
                  </a:cubicBezTo>
                  <a:close/>
                  <a:moveTo>
                    <a:pt x="241" y="9204"/>
                  </a:moveTo>
                  <a:cubicBezTo>
                    <a:pt x="297" y="8837"/>
                    <a:pt x="397" y="8498"/>
                    <a:pt x="482" y="8159"/>
                  </a:cubicBezTo>
                  <a:cubicBezTo>
                    <a:pt x="467" y="8116"/>
                    <a:pt x="453" y="8060"/>
                    <a:pt x="425" y="8017"/>
                  </a:cubicBezTo>
                  <a:cubicBezTo>
                    <a:pt x="368" y="8399"/>
                    <a:pt x="255" y="8808"/>
                    <a:pt x="241" y="9204"/>
                  </a:cubicBezTo>
                  <a:close/>
                  <a:moveTo>
                    <a:pt x="8711" y="8201"/>
                  </a:moveTo>
                  <a:cubicBezTo>
                    <a:pt x="8725" y="8936"/>
                    <a:pt x="8739" y="9656"/>
                    <a:pt x="8782" y="10362"/>
                  </a:cubicBezTo>
                  <a:cubicBezTo>
                    <a:pt x="9277" y="10377"/>
                    <a:pt x="9773" y="10405"/>
                    <a:pt x="10283" y="10405"/>
                  </a:cubicBezTo>
                  <a:cubicBezTo>
                    <a:pt x="10311" y="9656"/>
                    <a:pt x="10326" y="8907"/>
                    <a:pt x="10326" y="8144"/>
                  </a:cubicBezTo>
                  <a:cubicBezTo>
                    <a:pt x="9773" y="8159"/>
                    <a:pt x="9235" y="8173"/>
                    <a:pt x="8711" y="8201"/>
                  </a:cubicBezTo>
                  <a:close/>
                  <a:moveTo>
                    <a:pt x="10326" y="10405"/>
                  </a:moveTo>
                  <a:cubicBezTo>
                    <a:pt x="10623" y="10391"/>
                    <a:pt x="10892" y="10419"/>
                    <a:pt x="11161" y="10405"/>
                  </a:cubicBezTo>
                  <a:cubicBezTo>
                    <a:pt x="11161" y="9642"/>
                    <a:pt x="11190" y="8907"/>
                    <a:pt x="11175" y="8144"/>
                  </a:cubicBezTo>
                  <a:cubicBezTo>
                    <a:pt x="10906" y="8144"/>
                    <a:pt x="10651" y="8144"/>
                    <a:pt x="10382" y="8144"/>
                  </a:cubicBezTo>
                  <a:cubicBezTo>
                    <a:pt x="10340" y="8865"/>
                    <a:pt x="10354" y="9656"/>
                    <a:pt x="10326" y="10405"/>
                  </a:cubicBezTo>
                  <a:close/>
                  <a:moveTo>
                    <a:pt x="11204" y="8187"/>
                  </a:moveTo>
                  <a:cubicBezTo>
                    <a:pt x="11204" y="8921"/>
                    <a:pt x="11204" y="9670"/>
                    <a:pt x="11204" y="10405"/>
                  </a:cubicBezTo>
                  <a:cubicBezTo>
                    <a:pt x="11926" y="10405"/>
                    <a:pt x="12606" y="10362"/>
                    <a:pt x="13286" y="10334"/>
                  </a:cubicBezTo>
                  <a:cubicBezTo>
                    <a:pt x="13229" y="9614"/>
                    <a:pt x="13172" y="8907"/>
                    <a:pt x="13087" y="8215"/>
                  </a:cubicBezTo>
                  <a:cubicBezTo>
                    <a:pt x="12478" y="8173"/>
                    <a:pt x="11855" y="8159"/>
                    <a:pt x="11218" y="8144"/>
                  </a:cubicBezTo>
                  <a:cubicBezTo>
                    <a:pt x="11204" y="8144"/>
                    <a:pt x="11204" y="8173"/>
                    <a:pt x="11204" y="8187"/>
                  </a:cubicBezTo>
                  <a:close/>
                  <a:moveTo>
                    <a:pt x="7620" y="8272"/>
                  </a:moveTo>
                  <a:cubicBezTo>
                    <a:pt x="7521" y="8921"/>
                    <a:pt x="7450" y="9585"/>
                    <a:pt x="7379" y="10263"/>
                  </a:cubicBezTo>
                  <a:cubicBezTo>
                    <a:pt x="7818" y="10306"/>
                    <a:pt x="8272" y="10334"/>
                    <a:pt x="8725" y="10362"/>
                  </a:cubicBezTo>
                  <a:cubicBezTo>
                    <a:pt x="8668" y="9656"/>
                    <a:pt x="8711" y="8865"/>
                    <a:pt x="8626" y="8201"/>
                  </a:cubicBezTo>
                  <a:cubicBezTo>
                    <a:pt x="8300" y="8229"/>
                    <a:pt x="7960" y="8257"/>
                    <a:pt x="7620" y="8272"/>
                  </a:cubicBezTo>
                  <a:close/>
                  <a:moveTo>
                    <a:pt x="13158" y="8215"/>
                  </a:moveTo>
                  <a:cubicBezTo>
                    <a:pt x="13215" y="8921"/>
                    <a:pt x="13300" y="9600"/>
                    <a:pt x="13342" y="10334"/>
                  </a:cubicBezTo>
                  <a:cubicBezTo>
                    <a:pt x="13399" y="10320"/>
                    <a:pt x="13498" y="10320"/>
                    <a:pt x="13583" y="10320"/>
                  </a:cubicBezTo>
                  <a:cubicBezTo>
                    <a:pt x="13626" y="9642"/>
                    <a:pt x="13640" y="8950"/>
                    <a:pt x="13668" y="8257"/>
                  </a:cubicBezTo>
                  <a:cubicBezTo>
                    <a:pt x="13498" y="8229"/>
                    <a:pt x="13328" y="8229"/>
                    <a:pt x="13158" y="8215"/>
                  </a:cubicBezTo>
                  <a:close/>
                  <a:moveTo>
                    <a:pt x="184" y="10588"/>
                  </a:moveTo>
                  <a:cubicBezTo>
                    <a:pt x="354" y="10306"/>
                    <a:pt x="652" y="10122"/>
                    <a:pt x="892" y="9910"/>
                  </a:cubicBezTo>
                  <a:cubicBezTo>
                    <a:pt x="892" y="9487"/>
                    <a:pt x="892" y="9077"/>
                    <a:pt x="935" y="8695"/>
                  </a:cubicBezTo>
                  <a:cubicBezTo>
                    <a:pt x="765" y="8568"/>
                    <a:pt x="637" y="8399"/>
                    <a:pt x="496" y="8229"/>
                  </a:cubicBezTo>
                  <a:cubicBezTo>
                    <a:pt x="326" y="8936"/>
                    <a:pt x="99" y="9713"/>
                    <a:pt x="184" y="10588"/>
                  </a:cubicBezTo>
                  <a:close/>
                  <a:moveTo>
                    <a:pt x="13697" y="8257"/>
                  </a:moveTo>
                  <a:cubicBezTo>
                    <a:pt x="13668" y="8936"/>
                    <a:pt x="13668" y="9656"/>
                    <a:pt x="13612" y="10306"/>
                  </a:cubicBezTo>
                  <a:cubicBezTo>
                    <a:pt x="14405" y="10263"/>
                    <a:pt x="15170" y="10179"/>
                    <a:pt x="15906" y="10080"/>
                  </a:cubicBezTo>
                  <a:cubicBezTo>
                    <a:pt x="16034" y="9501"/>
                    <a:pt x="15878" y="8992"/>
                    <a:pt x="15779" y="8484"/>
                  </a:cubicBezTo>
                  <a:cubicBezTo>
                    <a:pt x="15113" y="8399"/>
                    <a:pt x="14419" y="8314"/>
                    <a:pt x="13697" y="8257"/>
                  </a:cubicBezTo>
                  <a:close/>
                  <a:moveTo>
                    <a:pt x="20906" y="8399"/>
                  </a:moveTo>
                  <a:cubicBezTo>
                    <a:pt x="20934" y="8356"/>
                    <a:pt x="20906" y="8286"/>
                    <a:pt x="20878" y="8257"/>
                  </a:cubicBezTo>
                  <a:cubicBezTo>
                    <a:pt x="20892" y="8300"/>
                    <a:pt x="20892" y="8356"/>
                    <a:pt x="20906" y="8399"/>
                  </a:cubicBezTo>
                  <a:close/>
                  <a:moveTo>
                    <a:pt x="6303" y="8427"/>
                  </a:moveTo>
                  <a:cubicBezTo>
                    <a:pt x="6317" y="9020"/>
                    <a:pt x="6345" y="9614"/>
                    <a:pt x="6402" y="10165"/>
                  </a:cubicBezTo>
                  <a:cubicBezTo>
                    <a:pt x="6714" y="10207"/>
                    <a:pt x="7025" y="10235"/>
                    <a:pt x="7337" y="10263"/>
                  </a:cubicBezTo>
                  <a:cubicBezTo>
                    <a:pt x="7408" y="9600"/>
                    <a:pt x="7479" y="8921"/>
                    <a:pt x="7578" y="8286"/>
                  </a:cubicBezTo>
                  <a:cubicBezTo>
                    <a:pt x="7139" y="8314"/>
                    <a:pt x="6728" y="8370"/>
                    <a:pt x="6303" y="8427"/>
                  </a:cubicBezTo>
                  <a:close/>
                  <a:moveTo>
                    <a:pt x="19801" y="8328"/>
                  </a:moveTo>
                  <a:cubicBezTo>
                    <a:pt x="19801" y="8582"/>
                    <a:pt x="19815" y="8837"/>
                    <a:pt x="19815" y="9105"/>
                  </a:cubicBezTo>
                  <a:cubicBezTo>
                    <a:pt x="19886" y="9063"/>
                    <a:pt x="19971" y="9063"/>
                    <a:pt x="19999" y="9006"/>
                  </a:cubicBezTo>
                  <a:cubicBezTo>
                    <a:pt x="19929" y="8780"/>
                    <a:pt x="19872" y="8540"/>
                    <a:pt x="19801" y="8328"/>
                  </a:cubicBezTo>
                  <a:moveTo>
                    <a:pt x="19801" y="8328"/>
                  </a:moveTo>
                  <a:cubicBezTo>
                    <a:pt x="19815" y="8257"/>
                    <a:pt x="19759" y="8314"/>
                    <a:pt x="19801" y="8328"/>
                  </a:cubicBezTo>
                  <a:moveTo>
                    <a:pt x="5014" y="8611"/>
                  </a:moveTo>
                  <a:cubicBezTo>
                    <a:pt x="4901" y="9020"/>
                    <a:pt x="4830" y="9472"/>
                    <a:pt x="4745" y="9924"/>
                  </a:cubicBezTo>
                  <a:cubicBezTo>
                    <a:pt x="5269" y="10023"/>
                    <a:pt x="5793" y="10108"/>
                    <a:pt x="6360" y="10150"/>
                  </a:cubicBezTo>
                  <a:cubicBezTo>
                    <a:pt x="6303" y="9600"/>
                    <a:pt x="6303" y="8992"/>
                    <a:pt x="6246" y="8427"/>
                  </a:cubicBezTo>
                  <a:cubicBezTo>
                    <a:pt x="5836" y="8484"/>
                    <a:pt x="5425" y="8540"/>
                    <a:pt x="5014" y="8611"/>
                  </a:cubicBezTo>
                  <a:close/>
                  <a:moveTo>
                    <a:pt x="21005" y="10150"/>
                  </a:moveTo>
                  <a:cubicBezTo>
                    <a:pt x="21062" y="10193"/>
                    <a:pt x="21104" y="10263"/>
                    <a:pt x="21161" y="10320"/>
                  </a:cubicBezTo>
                  <a:cubicBezTo>
                    <a:pt x="21218" y="10362"/>
                    <a:pt x="21303" y="10461"/>
                    <a:pt x="21317" y="10447"/>
                  </a:cubicBezTo>
                  <a:cubicBezTo>
                    <a:pt x="21232" y="9713"/>
                    <a:pt x="21133" y="9020"/>
                    <a:pt x="20920" y="8427"/>
                  </a:cubicBezTo>
                  <a:cubicBezTo>
                    <a:pt x="20963" y="8936"/>
                    <a:pt x="21019" y="9543"/>
                    <a:pt x="21005" y="10150"/>
                  </a:cubicBezTo>
                  <a:close/>
                  <a:moveTo>
                    <a:pt x="20056" y="9034"/>
                  </a:moveTo>
                  <a:cubicBezTo>
                    <a:pt x="20099" y="9246"/>
                    <a:pt x="20155" y="9444"/>
                    <a:pt x="20184" y="9656"/>
                  </a:cubicBezTo>
                  <a:cubicBezTo>
                    <a:pt x="20410" y="9741"/>
                    <a:pt x="20623" y="9896"/>
                    <a:pt x="20793" y="10009"/>
                  </a:cubicBezTo>
                  <a:cubicBezTo>
                    <a:pt x="20849" y="10052"/>
                    <a:pt x="20934" y="10108"/>
                    <a:pt x="20963" y="10108"/>
                  </a:cubicBezTo>
                  <a:cubicBezTo>
                    <a:pt x="20963" y="9529"/>
                    <a:pt x="20963" y="8964"/>
                    <a:pt x="20863" y="8484"/>
                  </a:cubicBezTo>
                  <a:cubicBezTo>
                    <a:pt x="20637" y="8710"/>
                    <a:pt x="20368" y="8893"/>
                    <a:pt x="20056" y="9034"/>
                  </a:cubicBezTo>
                  <a:close/>
                  <a:moveTo>
                    <a:pt x="15977" y="9260"/>
                  </a:moveTo>
                  <a:cubicBezTo>
                    <a:pt x="15977" y="9006"/>
                    <a:pt x="15991" y="8766"/>
                    <a:pt x="16005" y="8512"/>
                  </a:cubicBezTo>
                  <a:cubicBezTo>
                    <a:pt x="15920" y="8526"/>
                    <a:pt x="15892" y="8498"/>
                    <a:pt x="15821" y="8498"/>
                  </a:cubicBezTo>
                  <a:cubicBezTo>
                    <a:pt x="15864" y="8766"/>
                    <a:pt x="15920" y="9006"/>
                    <a:pt x="15977" y="9260"/>
                  </a:cubicBezTo>
                  <a:close/>
                  <a:moveTo>
                    <a:pt x="16062" y="8526"/>
                  </a:moveTo>
                  <a:cubicBezTo>
                    <a:pt x="16034" y="8540"/>
                    <a:pt x="16034" y="8540"/>
                    <a:pt x="16034" y="8568"/>
                  </a:cubicBezTo>
                  <a:cubicBezTo>
                    <a:pt x="16019" y="9119"/>
                    <a:pt x="15977" y="9600"/>
                    <a:pt x="16090" y="10052"/>
                  </a:cubicBezTo>
                  <a:cubicBezTo>
                    <a:pt x="16770" y="9953"/>
                    <a:pt x="17422" y="9826"/>
                    <a:pt x="18045" y="9684"/>
                  </a:cubicBezTo>
                  <a:cubicBezTo>
                    <a:pt x="18073" y="9444"/>
                    <a:pt x="18073" y="9190"/>
                    <a:pt x="18087" y="8936"/>
                  </a:cubicBezTo>
                  <a:cubicBezTo>
                    <a:pt x="17422" y="8780"/>
                    <a:pt x="16756" y="8639"/>
                    <a:pt x="16062" y="8526"/>
                  </a:cubicBezTo>
                  <a:close/>
                  <a:moveTo>
                    <a:pt x="4943" y="8625"/>
                  </a:moveTo>
                  <a:cubicBezTo>
                    <a:pt x="4674" y="8681"/>
                    <a:pt x="4405" y="8738"/>
                    <a:pt x="4136" y="8780"/>
                  </a:cubicBezTo>
                  <a:cubicBezTo>
                    <a:pt x="4136" y="9147"/>
                    <a:pt x="4150" y="9487"/>
                    <a:pt x="4178" y="9811"/>
                  </a:cubicBezTo>
                  <a:cubicBezTo>
                    <a:pt x="4348" y="9854"/>
                    <a:pt x="4518" y="9896"/>
                    <a:pt x="4702" y="9910"/>
                  </a:cubicBezTo>
                  <a:cubicBezTo>
                    <a:pt x="4773" y="9487"/>
                    <a:pt x="4887" y="9020"/>
                    <a:pt x="4943" y="8625"/>
                  </a:cubicBezTo>
                  <a:close/>
                  <a:moveTo>
                    <a:pt x="18116" y="8921"/>
                  </a:moveTo>
                  <a:cubicBezTo>
                    <a:pt x="18158" y="8921"/>
                    <a:pt x="18172" y="8921"/>
                    <a:pt x="18186" y="8936"/>
                  </a:cubicBezTo>
                  <a:cubicBezTo>
                    <a:pt x="18172" y="8837"/>
                    <a:pt x="18158" y="8752"/>
                    <a:pt x="18116" y="8681"/>
                  </a:cubicBezTo>
                  <a:cubicBezTo>
                    <a:pt x="18116" y="8766"/>
                    <a:pt x="18116" y="8837"/>
                    <a:pt x="18116" y="8921"/>
                  </a:cubicBezTo>
                  <a:close/>
                  <a:moveTo>
                    <a:pt x="949" y="9840"/>
                  </a:moveTo>
                  <a:cubicBezTo>
                    <a:pt x="991" y="9487"/>
                    <a:pt x="1076" y="9162"/>
                    <a:pt x="1161" y="8837"/>
                  </a:cubicBezTo>
                  <a:cubicBezTo>
                    <a:pt x="1091" y="8808"/>
                    <a:pt x="1048" y="8738"/>
                    <a:pt x="963" y="8724"/>
                  </a:cubicBezTo>
                  <a:cubicBezTo>
                    <a:pt x="949" y="9077"/>
                    <a:pt x="906" y="9487"/>
                    <a:pt x="949" y="9840"/>
                  </a:cubicBezTo>
                  <a:close/>
                  <a:moveTo>
                    <a:pt x="4079" y="8794"/>
                  </a:moveTo>
                  <a:cubicBezTo>
                    <a:pt x="3612" y="8921"/>
                    <a:pt x="3130" y="9034"/>
                    <a:pt x="2691" y="9176"/>
                  </a:cubicBezTo>
                  <a:cubicBezTo>
                    <a:pt x="2677" y="9275"/>
                    <a:pt x="2663" y="9345"/>
                    <a:pt x="2634" y="9430"/>
                  </a:cubicBezTo>
                  <a:cubicBezTo>
                    <a:pt x="3116" y="9571"/>
                    <a:pt x="3612" y="9713"/>
                    <a:pt x="4150" y="9797"/>
                  </a:cubicBezTo>
                  <a:cubicBezTo>
                    <a:pt x="4108" y="9472"/>
                    <a:pt x="4122" y="9119"/>
                    <a:pt x="4079" y="8794"/>
                  </a:cubicBezTo>
                  <a:close/>
                  <a:moveTo>
                    <a:pt x="977" y="9868"/>
                  </a:moveTo>
                  <a:cubicBezTo>
                    <a:pt x="1346" y="9670"/>
                    <a:pt x="1728" y="9472"/>
                    <a:pt x="2153" y="9331"/>
                  </a:cubicBezTo>
                  <a:cubicBezTo>
                    <a:pt x="1841" y="9162"/>
                    <a:pt x="1473" y="9049"/>
                    <a:pt x="1190" y="8851"/>
                  </a:cubicBezTo>
                  <a:cubicBezTo>
                    <a:pt x="1119" y="9190"/>
                    <a:pt x="1034" y="9515"/>
                    <a:pt x="977" y="9868"/>
                  </a:cubicBezTo>
                  <a:close/>
                  <a:moveTo>
                    <a:pt x="18087" y="9670"/>
                  </a:moveTo>
                  <a:cubicBezTo>
                    <a:pt x="18172" y="9642"/>
                    <a:pt x="18257" y="9628"/>
                    <a:pt x="18356" y="9600"/>
                  </a:cubicBezTo>
                  <a:cubicBezTo>
                    <a:pt x="18300" y="9388"/>
                    <a:pt x="18271" y="9176"/>
                    <a:pt x="18201" y="8978"/>
                  </a:cubicBezTo>
                  <a:cubicBezTo>
                    <a:pt x="18186" y="8964"/>
                    <a:pt x="18144" y="8964"/>
                    <a:pt x="18116" y="8950"/>
                  </a:cubicBezTo>
                  <a:cubicBezTo>
                    <a:pt x="18102" y="9176"/>
                    <a:pt x="18102" y="9430"/>
                    <a:pt x="18087" y="9670"/>
                  </a:cubicBezTo>
                  <a:close/>
                  <a:moveTo>
                    <a:pt x="18385" y="9585"/>
                  </a:moveTo>
                  <a:cubicBezTo>
                    <a:pt x="18696" y="9501"/>
                    <a:pt x="19008" y="9430"/>
                    <a:pt x="19291" y="9303"/>
                  </a:cubicBezTo>
                  <a:cubicBezTo>
                    <a:pt x="18951" y="9204"/>
                    <a:pt x="18626" y="9077"/>
                    <a:pt x="18257" y="8992"/>
                  </a:cubicBezTo>
                  <a:cubicBezTo>
                    <a:pt x="18286" y="9190"/>
                    <a:pt x="18356" y="9374"/>
                    <a:pt x="18385" y="9585"/>
                  </a:cubicBezTo>
                  <a:close/>
                  <a:moveTo>
                    <a:pt x="19815" y="9133"/>
                  </a:moveTo>
                  <a:cubicBezTo>
                    <a:pt x="19815" y="9246"/>
                    <a:pt x="19815" y="9359"/>
                    <a:pt x="19815" y="9472"/>
                  </a:cubicBezTo>
                  <a:cubicBezTo>
                    <a:pt x="19929" y="9529"/>
                    <a:pt x="20042" y="9571"/>
                    <a:pt x="20141" y="9628"/>
                  </a:cubicBezTo>
                  <a:cubicBezTo>
                    <a:pt x="20099" y="9444"/>
                    <a:pt x="20084" y="9218"/>
                    <a:pt x="19999" y="9063"/>
                  </a:cubicBezTo>
                  <a:cubicBezTo>
                    <a:pt x="19957" y="9091"/>
                    <a:pt x="19886" y="9119"/>
                    <a:pt x="19815" y="9133"/>
                  </a:cubicBezTo>
                  <a:close/>
                  <a:moveTo>
                    <a:pt x="19419" y="9317"/>
                  </a:moveTo>
                  <a:cubicBezTo>
                    <a:pt x="19532" y="9359"/>
                    <a:pt x="19660" y="9402"/>
                    <a:pt x="19787" y="9458"/>
                  </a:cubicBezTo>
                  <a:cubicBezTo>
                    <a:pt x="19773" y="9374"/>
                    <a:pt x="19801" y="9232"/>
                    <a:pt x="19773" y="9162"/>
                  </a:cubicBezTo>
                  <a:cubicBezTo>
                    <a:pt x="19660" y="9218"/>
                    <a:pt x="19532" y="9260"/>
                    <a:pt x="19419" y="9317"/>
                  </a:cubicBezTo>
                  <a:close/>
                  <a:moveTo>
                    <a:pt x="2295" y="9317"/>
                  </a:moveTo>
                  <a:cubicBezTo>
                    <a:pt x="2394" y="9345"/>
                    <a:pt x="2479" y="9402"/>
                    <a:pt x="2606" y="9416"/>
                  </a:cubicBezTo>
                  <a:cubicBezTo>
                    <a:pt x="2606" y="9331"/>
                    <a:pt x="2649" y="9275"/>
                    <a:pt x="2649" y="9190"/>
                  </a:cubicBezTo>
                  <a:cubicBezTo>
                    <a:pt x="2521" y="9232"/>
                    <a:pt x="2408" y="9260"/>
                    <a:pt x="2295" y="9317"/>
                  </a:cubicBezTo>
                  <a:close/>
                  <a:moveTo>
                    <a:pt x="1544" y="9614"/>
                  </a:moveTo>
                  <a:cubicBezTo>
                    <a:pt x="1388" y="9684"/>
                    <a:pt x="1020" y="9826"/>
                    <a:pt x="963" y="9953"/>
                  </a:cubicBezTo>
                  <a:cubicBezTo>
                    <a:pt x="892" y="10094"/>
                    <a:pt x="963" y="10447"/>
                    <a:pt x="991" y="10631"/>
                  </a:cubicBezTo>
                  <a:cubicBezTo>
                    <a:pt x="1076" y="11365"/>
                    <a:pt x="1176" y="12015"/>
                    <a:pt x="1360" y="12580"/>
                  </a:cubicBezTo>
                  <a:cubicBezTo>
                    <a:pt x="1516" y="12651"/>
                    <a:pt x="1657" y="12722"/>
                    <a:pt x="1799" y="12792"/>
                  </a:cubicBezTo>
                  <a:cubicBezTo>
                    <a:pt x="1955" y="12693"/>
                    <a:pt x="2125" y="12651"/>
                    <a:pt x="2238" y="12524"/>
                  </a:cubicBezTo>
                  <a:cubicBezTo>
                    <a:pt x="2224" y="12100"/>
                    <a:pt x="2266" y="11747"/>
                    <a:pt x="2295" y="11380"/>
                  </a:cubicBezTo>
                  <a:cubicBezTo>
                    <a:pt x="2309" y="11125"/>
                    <a:pt x="2380" y="10871"/>
                    <a:pt x="2380" y="10645"/>
                  </a:cubicBezTo>
                  <a:cubicBezTo>
                    <a:pt x="2380" y="10433"/>
                    <a:pt x="2309" y="10235"/>
                    <a:pt x="2295" y="10023"/>
                  </a:cubicBezTo>
                  <a:cubicBezTo>
                    <a:pt x="2280" y="9797"/>
                    <a:pt x="2280" y="9585"/>
                    <a:pt x="2252" y="9359"/>
                  </a:cubicBezTo>
                  <a:cubicBezTo>
                    <a:pt x="2252" y="9345"/>
                    <a:pt x="2252" y="9345"/>
                    <a:pt x="2238" y="9345"/>
                  </a:cubicBezTo>
                  <a:cubicBezTo>
                    <a:pt x="2054" y="9388"/>
                    <a:pt x="1813" y="9487"/>
                    <a:pt x="1544" y="9614"/>
                  </a:cubicBezTo>
                  <a:close/>
                  <a:moveTo>
                    <a:pt x="19362" y="9345"/>
                  </a:moveTo>
                  <a:cubicBezTo>
                    <a:pt x="19079" y="9430"/>
                    <a:pt x="18711" y="9543"/>
                    <a:pt x="18399" y="9642"/>
                  </a:cubicBezTo>
                  <a:cubicBezTo>
                    <a:pt x="18569" y="10447"/>
                    <a:pt x="18682" y="11337"/>
                    <a:pt x="18725" y="12284"/>
                  </a:cubicBezTo>
                  <a:cubicBezTo>
                    <a:pt x="18923" y="12354"/>
                    <a:pt x="19079" y="12453"/>
                    <a:pt x="19291" y="12510"/>
                  </a:cubicBezTo>
                  <a:cubicBezTo>
                    <a:pt x="19546" y="11606"/>
                    <a:pt x="19745" y="10617"/>
                    <a:pt x="19787" y="9487"/>
                  </a:cubicBezTo>
                  <a:cubicBezTo>
                    <a:pt x="19631" y="9458"/>
                    <a:pt x="19518" y="9374"/>
                    <a:pt x="19362" y="9345"/>
                  </a:cubicBezTo>
                  <a:close/>
                  <a:moveTo>
                    <a:pt x="2408" y="10490"/>
                  </a:moveTo>
                  <a:cubicBezTo>
                    <a:pt x="2436" y="10122"/>
                    <a:pt x="2521" y="9783"/>
                    <a:pt x="2592" y="9444"/>
                  </a:cubicBezTo>
                  <a:cubicBezTo>
                    <a:pt x="2479" y="9430"/>
                    <a:pt x="2394" y="9388"/>
                    <a:pt x="2295" y="9359"/>
                  </a:cubicBezTo>
                  <a:cubicBezTo>
                    <a:pt x="2323" y="9741"/>
                    <a:pt x="2323" y="10165"/>
                    <a:pt x="2408" y="10490"/>
                  </a:cubicBezTo>
                  <a:close/>
                  <a:moveTo>
                    <a:pt x="2620" y="9458"/>
                  </a:moveTo>
                  <a:cubicBezTo>
                    <a:pt x="2620" y="9472"/>
                    <a:pt x="2620" y="9487"/>
                    <a:pt x="2620" y="9501"/>
                  </a:cubicBezTo>
                  <a:cubicBezTo>
                    <a:pt x="2578" y="9910"/>
                    <a:pt x="2394" y="10292"/>
                    <a:pt x="2422" y="10716"/>
                  </a:cubicBezTo>
                  <a:cubicBezTo>
                    <a:pt x="2436" y="11281"/>
                    <a:pt x="2663" y="11817"/>
                    <a:pt x="2762" y="12326"/>
                  </a:cubicBezTo>
                  <a:cubicBezTo>
                    <a:pt x="3286" y="12114"/>
                    <a:pt x="3853" y="11945"/>
                    <a:pt x="4447" y="11789"/>
                  </a:cubicBezTo>
                  <a:cubicBezTo>
                    <a:pt x="4334" y="11153"/>
                    <a:pt x="4207" y="10546"/>
                    <a:pt x="4164" y="9854"/>
                  </a:cubicBezTo>
                  <a:cubicBezTo>
                    <a:pt x="3626" y="9741"/>
                    <a:pt x="3102" y="9614"/>
                    <a:pt x="2620" y="9458"/>
                  </a:cubicBezTo>
                  <a:close/>
                  <a:moveTo>
                    <a:pt x="19320" y="12538"/>
                  </a:moveTo>
                  <a:cubicBezTo>
                    <a:pt x="19475" y="12623"/>
                    <a:pt x="19617" y="12707"/>
                    <a:pt x="19787" y="12792"/>
                  </a:cubicBezTo>
                  <a:cubicBezTo>
                    <a:pt x="19985" y="12679"/>
                    <a:pt x="20226" y="12594"/>
                    <a:pt x="20410" y="12467"/>
                  </a:cubicBezTo>
                  <a:cubicBezTo>
                    <a:pt x="20424" y="11422"/>
                    <a:pt x="20325" y="10518"/>
                    <a:pt x="20155" y="9670"/>
                  </a:cubicBezTo>
                  <a:cubicBezTo>
                    <a:pt x="20042" y="9628"/>
                    <a:pt x="19943" y="9557"/>
                    <a:pt x="19801" y="9515"/>
                  </a:cubicBezTo>
                  <a:cubicBezTo>
                    <a:pt x="19787" y="10659"/>
                    <a:pt x="19575" y="11634"/>
                    <a:pt x="19320" y="12538"/>
                  </a:cubicBezTo>
                  <a:close/>
                  <a:moveTo>
                    <a:pt x="15963" y="10080"/>
                  </a:moveTo>
                  <a:cubicBezTo>
                    <a:pt x="15963" y="10037"/>
                    <a:pt x="16034" y="10066"/>
                    <a:pt x="16062" y="10066"/>
                  </a:cubicBezTo>
                  <a:cubicBezTo>
                    <a:pt x="16034" y="9924"/>
                    <a:pt x="16019" y="9769"/>
                    <a:pt x="15991" y="9642"/>
                  </a:cubicBezTo>
                  <a:cubicBezTo>
                    <a:pt x="15977" y="9769"/>
                    <a:pt x="15934" y="9953"/>
                    <a:pt x="15963" y="10080"/>
                  </a:cubicBezTo>
                  <a:close/>
                  <a:moveTo>
                    <a:pt x="18087" y="9713"/>
                  </a:moveTo>
                  <a:cubicBezTo>
                    <a:pt x="18017" y="10504"/>
                    <a:pt x="17889" y="11238"/>
                    <a:pt x="17733" y="11945"/>
                  </a:cubicBezTo>
                  <a:cubicBezTo>
                    <a:pt x="18059" y="12043"/>
                    <a:pt x="18385" y="12142"/>
                    <a:pt x="18682" y="12270"/>
                  </a:cubicBezTo>
                  <a:cubicBezTo>
                    <a:pt x="18640" y="11323"/>
                    <a:pt x="18555" y="10419"/>
                    <a:pt x="18342" y="9642"/>
                  </a:cubicBezTo>
                  <a:cubicBezTo>
                    <a:pt x="18257" y="9670"/>
                    <a:pt x="18172" y="9684"/>
                    <a:pt x="18087" y="9713"/>
                  </a:cubicBezTo>
                  <a:close/>
                  <a:moveTo>
                    <a:pt x="20439" y="12453"/>
                  </a:moveTo>
                  <a:cubicBezTo>
                    <a:pt x="20495" y="12453"/>
                    <a:pt x="20594" y="12354"/>
                    <a:pt x="20665" y="12326"/>
                  </a:cubicBezTo>
                  <a:cubicBezTo>
                    <a:pt x="20821" y="11662"/>
                    <a:pt x="20934" y="10970"/>
                    <a:pt x="20963" y="10179"/>
                  </a:cubicBezTo>
                  <a:cubicBezTo>
                    <a:pt x="20750" y="9981"/>
                    <a:pt x="20481" y="9840"/>
                    <a:pt x="20198" y="9698"/>
                  </a:cubicBezTo>
                  <a:cubicBezTo>
                    <a:pt x="20354" y="10532"/>
                    <a:pt x="20481" y="11464"/>
                    <a:pt x="20439" y="12453"/>
                  </a:cubicBezTo>
                  <a:close/>
                  <a:moveTo>
                    <a:pt x="16090" y="10108"/>
                  </a:moveTo>
                  <a:cubicBezTo>
                    <a:pt x="16175" y="10574"/>
                    <a:pt x="16232" y="11055"/>
                    <a:pt x="16260" y="11577"/>
                  </a:cubicBezTo>
                  <a:cubicBezTo>
                    <a:pt x="16742" y="11690"/>
                    <a:pt x="17223" y="11803"/>
                    <a:pt x="17691" y="11930"/>
                  </a:cubicBezTo>
                  <a:cubicBezTo>
                    <a:pt x="17847" y="11238"/>
                    <a:pt x="17974" y="10518"/>
                    <a:pt x="18045" y="9727"/>
                  </a:cubicBezTo>
                  <a:cubicBezTo>
                    <a:pt x="18031" y="9727"/>
                    <a:pt x="18017" y="9727"/>
                    <a:pt x="18017" y="9727"/>
                  </a:cubicBezTo>
                  <a:cubicBezTo>
                    <a:pt x="17407" y="9882"/>
                    <a:pt x="16728" y="9967"/>
                    <a:pt x="16090" y="10108"/>
                  </a:cubicBezTo>
                  <a:close/>
                  <a:moveTo>
                    <a:pt x="4490" y="11747"/>
                  </a:moveTo>
                  <a:cubicBezTo>
                    <a:pt x="4532" y="11125"/>
                    <a:pt x="4603" y="10518"/>
                    <a:pt x="4702" y="9953"/>
                  </a:cubicBezTo>
                  <a:cubicBezTo>
                    <a:pt x="4518" y="9939"/>
                    <a:pt x="4348" y="9896"/>
                    <a:pt x="4178" y="9854"/>
                  </a:cubicBezTo>
                  <a:cubicBezTo>
                    <a:pt x="4263" y="10518"/>
                    <a:pt x="4334" y="11153"/>
                    <a:pt x="4490" y="11747"/>
                  </a:cubicBezTo>
                  <a:close/>
                  <a:moveTo>
                    <a:pt x="4731" y="9967"/>
                  </a:moveTo>
                  <a:cubicBezTo>
                    <a:pt x="4660" y="10546"/>
                    <a:pt x="4532" y="11153"/>
                    <a:pt x="4532" y="11775"/>
                  </a:cubicBezTo>
                  <a:cubicBezTo>
                    <a:pt x="5156" y="11606"/>
                    <a:pt x="5821" y="11478"/>
                    <a:pt x="6515" y="11394"/>
                  </a:cubicBezTo>
                  <a:cubicBezTo>
                    <a:pt x="6459" y="10998"/>
                    <a:pt x="6402" y="10617"/>
                    <a:pt x="6374" y="10193"/>
                  </a:cubicBezTo>
                  <a:cubicBezTo>
                    <a:pt x="5807" y="10150"/>
                    <a:pt x="5269" y="10052"/>
                    <a:pt x="4731" y="9967"/>
                  </a:cubicBezTo>
                  <a:close/>
                  <a:moveTo>
                    <a:pt x="170" y="10687"/>
                  </a:moveTo>
                  <a:cubicBezTo>
                    <a:pt x="142" y="10829"/>
                    <a:pt x="184" y="11040"/>
                    <a:pt x="198" y="11210"/>
                  </a:cubicBezTo>
                  <a:cubicBezTo>
                    <a:pt x="212" y="11394"/>
                    <a:pt x="212" y="11591"/>
                    <a:pt x="255" y="11733"/>
                  </a:cubicBezTo>
                  <a:cubicBezTo>
                    <a:pt x="297" y="11874"/>
                    <a:pt x="538" y="12029"/>
                    <a:pt x="637" y="12114"/>
                  </a:cubicBezTo>
                  <a:cubicBezTo>
                    <a:pt x="680" y="12142"/>
                    <a:pt x="708" y="12213"/>
                    <a:pt x="765" y="12185"/>
                  </a:cubicBezTo>
                  <a:cubicBezTo>
                    <a:pt x="737" y="11394"/>
                    <a:pt x="836" y="10659"/>
                    <a:pt x="892" y="9995"/>
                  </a:cubicBezTo>
                  <a:cubicBezTo>
                    <a:pt x="892" y="9981"/>
                    <a:pt x="892" y="9981"/>
                    <a:pt x="878" y="9981"/>
                  </a:cubicBezTo>
                  <a:cubicBezTo>
                    <a:pt x="708" y="10122"/>
                    <a:pt x="227" y="10433"/>
                    <a:pt x="170" y="10687"/>
                  </a:cubicBezTo>
                  <a:close/>
                  <a:moveTo>
                    <a:pt x="16062" y="10108"/>
                  </a:moveTo>
                  <a:cubicBezTo>
                    <a:pt x="16048" y="10080"/>
                    <a:pt x="15991" y="10122"/>
                    <a:pt x="15949" y="10108"/>
                  </a:cubicBezTo>
                  <a:cubicBezTo>
                    <a:pt x="15892" y="10574"/>
                    <a:pt x="15835" y="11055"/>
                    <a:pt x="15750" y="11493"/>
                  </a:cubicBezTo>
                  <a:cubicBezTo>
                    <a:pt x="15920" y="11521"/>
                    <a:pt x="16062" y="11563"/>
                    <a:pt x="16232" y="11577"/>
                  </a:cubicBezTo>
                  <a:cubicBezTo>
                    <a:pt x="16189" y="11083"/>
                    <a:pt x="16133" y="10588"/>
                    <a:pt x="16062" y="10108"/>
                  </a:cubicBezTo>
                  <a:close/>
                  <a:moveTo>
                    <a:pt x="13612" y="10348"/>
                  </a:moveTo>
                  <a:cubicBezTo>
                    <a:pt x="13597" y="10631"/>
                    <a:pt x="13569" y="10913"/>
                    <a:pt x="13541" y="11196"/>
                  </a:cubicBezTo>
                  <a:cubicBezTo>
                    <a:pt x="14291" y="11281"/>
                    <a:pt x="15014" y="11365"/>
                    <a:pt x="15722" y="11478"/>
                  </a:cubicBezTo>
                  <a:cubicBezTo>
                    <a:pt x="15764" y="11040"/>
                    <a:pt x="15906" y="10532"/>
                    <a:pt x="15878" y="10122"/>
                  </a:cubicBezTo>
                  <a:cubicBezTo>
                    <a:pt x="15155" y="10221"/>
                    <a:pt x="14391" y="10306"/>
                    <a:pt x="13612" y="10348"/>
                  </a:cubicBezTo>
                  <a:close/>
                  <a:moveTo>
                    <a:pt x="20708" y="12284"/>
                  </a:moveTo>
                  <a:cubicBezTo>
                    <a:pt x="20963" y="12142"/>
                    <a:pt x="21175" y="11945"/>
                    <a:pt x="21345" y="11719"/>
                  </a:cubicBezTo>
                  <a:cubicBezTo>
                    <a:pt x="21345" y="11464"/>
                    <a:pt x="21359" y="11295"/>
                    <a:pt x="21345" y="11069"/>
                  </a:cubicBezTo>
                  <a:cubicBezTo>
                    <a:pt x="21331" y="10885"/>
                    <a:pt x="21359" y="10687"/>
                    <a:pt x="21331" y="10560"/>
                  </a:cubicBezTo>
                  <a:cubicBezTo>
                    <a:pt x="21288" y="10391"/>
                    <a:pt x="21076" y="10320"/>
                    <a:pt x="20991" y="10193"/>
                  </a:cubicBezTo>
                  <a:cubicBezTo>
                    <a:pt x="20977" y="10970"/>
                    <a:pt x="20849" y="11648"/>
                    <a:pt x="20708" y="12284"/>
                  </a:cubicBezTo>
                  <a:close/>
                  <a:moveTo>
                    <a:pt x="6544" y="11380"/>
                  </a:moveTo>
                  <a:cubicBezTo>
                    <a:pt x="6785" y="11351"/>
                    <a:pt x="7025" y="11323"/>
                    <a:pt x="7252" y="11281"/>
                  </a:cubicBezTo>
                  <a:cubicBezTo>
                    <a:pt x="7294" y="10956"/>
                    <a:pt x="7309" y="10631"/>
                    <a:pt x="7337" y="10306"/>
                  </a:cubicBezTo>
                  <a:cubicBezTo>
                    <a:pt x="7025" y="10263"/>
                    <a:pt x="6714" y="10235"/>
                    <a:pt x="6402" y="10207"/>
                  </a:cubicBezTo>
                  <a:cubicBezTo>
                    <a:pt x="6445" y="10603"/>
                    <a:pt x="6487" y="10984"/>
                    <a:pt x="6544" y="11380"/>
                  </a:cubicBezTo>
                  <a:close/>
                  <a:moveTo>
                    <a:pt x="793" y="12227"/>
                  </a:moveTo>
                  <a:cubicBezTo>
                    <a:pt x="935" y="12354"/>
                    <a:pt x="1119" y="12453"/>
                    <a:pt x="1303" y="12538"/>
                  </a:cubicBezTo>
                  <a:cubicBezTo>
                    <a:pt x="1119" y="11832"/>
                    <a:pt x="977" y="11083"/>
                    <a:pt x="906" y="10249"/>
                  </a:cubicBezTo>
                  <a:cubicBezTo>
                    <a:pt x="822" y="10871"/>
                    <a:pt x="779" y="11521"/>
                    <a:pt x="793" y="12227"/>
                  </a:cubicBezTo>
                  <a:close/>
                  <a:moveTo>
                    <a:pt x="7394" y="10306"/>
                  </a:moveTo>
                  <a:cubicBezTo>
                    <a:pt x="7337" y="10603"/>
                    <a:pt x="7337" y="10956"/>
                    <a:pt x="7294" y="11281"/>
                  </a:cubicBezTo>
                  <a:cubicBezTo>
                    <a:pt x="7776" y="11224"/>
                    <a:pt x="8272" y="11182"/>
                    <a:pt x="8767" y="11139"/>
                  </a:cubicBezTo>
                  <a:cubicBezTo>
                    <a:pt x="8767" y="10885"/>
                    <a:pt x="8739" y="10645"/>
                    <a:pt x="8725" y="10405"/>
                  </a:cubicBezTo>
                  <a:cubicBezTo>
                    <a:pt x="8286" y="10362"/>
                    <a:pt x="7833" y="10348"/>
                    <a:pt x="7394" y="10306"/>
                  </a:cubicBezTo>
                  <a:close/>
                  <a:moveTo>
                    <a:pt x="113" y="10716"/>
                  </a:moveTo>
                  <a:cubicBezTo>
                    <a:pt x="142" y="10617"/>
                    <a:pt x="142" y="10419"/>
                    <a:pt x="113" y="10320"/>
                  </a:cubicBezTo>
                  <a:cubicBezTo>
                    <a:pt x="142" y="10461"/>
                    <a:pt x="85" y="10603"/>
                    <a:pt x="113" y="10716"/>
                  </a:cubicBezTo>
                  <a:close/>
                  <a:moveTo>
                    <a:pt x="13342" y="10377"/>
                  </a:moveTo>
                  <a:cubicBezTo>
                    <a:pt x="13357" y="10659"/>
                    <a:pt x="13385" y="10913"/>
                    <a:pt x="13385" y="11196"/>
                  </a:cubicBezTo>
                  <a:cubicBezTo>
                    <a:pt x="13427" y="11196"/>
                    <a:pt x="13456" y="11196"/>
                    <a:pt x="13498" y="11196"/>
                  </a:cubicBezTo>
                  <a:cubicBezTo>
                    <a:pt x="13541" y="10927"/>
                    <a:pt x="13555" y="10645"/>
                    <a:pt x="13569" y="10362"/>
                  </a:cubicBezTo>
                  <a:cubicBezTo>
                    <a:pt x="13498" y="10362"/>
                    <a:pt x="13399" y="10348"/>
                    <a:pt x="13342" y="10377"/>
                  </a:cubicBezTo>
                  <a:close/>
                  <a:moveTo>
                    <a:pt x="11190" y="10447"/>
                  </a:moveTo>
                  <a:cubicBezTo>
                    <a:pt x="11190" y="10659"/>
                    <a:pt x="11190" y="10871"/>
                    <a:pt x="11190" y="11097"/>
                  </a:cubicBezTo>
                  <a:cubicBezTo>
                    <a:pt x="11940" y="11097"/>
                    <a:pt x="12634" y="11139"/>
                    <a:pt x="13342" y="11182"/>
                  </a:cubicBezTo>
                  <a:cubicBezTo>
                    <a:pt x="13314" y="10927"/>
                    <a:pt x="13314" y="10631"/>
                    <a:pt x="13286" y="10377"/>
                  </a:cubicBezTo>
                  <a:cubicBezTo>
                    <a:pt x="12592" y="10405"/>
                    <a:pt x="11912" y="10447"/>
                    <a:pt x="11190" y="10447"/>
                  </a:cubicBezTo>
                  <a:close/>
                  <a:moveTo>
                    <a:pt x="8796" y="10405"/>
                  </a:moveTo>
                  <a:cubicBezTo>
                    <a:pt x="8767" y="10631"/>
                    <a:pt x="8824" y="10899"/>
                    <a:pt x="8824" y="11139"/>
                  </a:cubicBezTo>
                  <a:cubicBezTo>
                    <a:pt x="9306" y="11125"/>
                    <a:pt x="9787" y="11097"/>
                    <a:pt x="10283" y="11097"/>
                  </a:cubicBezTo>
                  <a:cubicBezTo>
                    <a:pt x="10283" y="10871"/>
                    <a:pt x="10283" y="10659"/>
                    <a:pt x="10283" y="10447"/>
                  </a:cubicBezTo>
                  <a:cubicBezTo>
                    <a:pt x="9773" y="10447"/>
                    <a:pt x="9292" y="10419"/>
                    <a:pt x="8796" y="10405"/>
                  </a:cubicBezTo>
                  <a:close/>
                  <a:moveTo>
                    <a:pt x="10326" y="10447"/>
                  </a:moveTo>
                  <a:cubicBezTo>
                    <a:pt x="10326" y="10659"/>
                    <a:pt x="10326" y="10871"/>
                    <a:pt x="10326" y="11097"/>
                  </a:cubicBezTo>
                  <a:cubicBezTo>
                    <a:pt x="10609" y="11097"/>
                    <a:pt x="10878" y="11097"/>
                    <a:pt x="11147" y="11097"/>
                  </a:cubicBezTo>
                  <a:cubicBezTo>
                    <a:pt x="11161" y="10885"/>
                    <a:pt x="11161" y="10659"/>
                    <a:pt x="11161" y="10447"/>
                  </a:cubicBezTo>
                  <a:cubicBezTo>
                    <a:pt x="10878" y="10447"/>
                    <a:pt x="10609" y="10447"/>
                    <a:pt x="10326" y="10447"/>
                  </a:cubicBezTo>
                  <a:close/>
                  <a:moveTo>
                    <a:pt x="21359" y="10603"/>
                  </a:moveTo>
                  <a:cubicBezTo>
                    <a:pt x="21359" y="10603"/>
                    <a:pt x="21373" y="10617"/>
                    <a:pt x="21359" y="10603"/>
                  </a:cubicBezTo>
                  <a:close/>
                  <a:moveTo>
                    <a:pt x="21402" y="11648"/>
                  </a:moveTo>
                  <a:cubicBezTo>
                    <a:pt x="21529" y="11380"/>
                    <a:pt x="21586" y="10814"/>
                    <a:pt x="21373" y="10617"/>
                  </a:cubicBezTo>
                  <a:cubicBezTo>
                    <a:pt x="21388" y="10956"/>
                    <a:pt x="21373" y="11323"/>
                    <a:pt x="21402" y="11648"/>
                  </a:cubicBezTo>
                  <a:close/>
                  <a:moveTo>
                    <a:pt x="212" y="11662"/>
                  </a:moveTo>
                  <a:cubicBezTo>
                    <a:pt x="170" y="11380"/>
                    <a:pt x="170" y="11040"/>
                    <a:pt x="113" y="10772"/>
                  </a:cubicBezTo>
                  <a:cubicBezTo>
                    <a:pt x="85" y="11040"/>
                    <a:pt x="57" y="11493"/>
                    <a:pt x="212" y="11662"/>
                  </a:cubicBezTo>
                  <a:close/>
                  <a:moveTo>
                    <a:pt x="2295" y="12538"/>
                  </a:moveTo>
                  <a:cubicBezTo>
                    <a:pt x="2422" y="12453"/>
                    <a:pt x="2606" y="12411"/>
                    <a:pt x="2734" y="12326"/>
                  </a:cubicBezTo>
                  <a:cubicBezTo>
                    <a:pt x="2578" y="11860"/>
                    <a:pt x="2493" y="11337"/>
                    <a:pt x="2394" y="10814"/>
                  </a:cubicBezTo>
                  <a:cubicBezTo>
                    <a:pt x="2337" y="11351"/>
                    <a:pt x="2252" y="12001"/>
                    <a:pt x="2295" y="12538"/>
                  </a:cubicBezTo>
                  <a:close/>
                  <a:moveTo>
                    <a:pt x="71" y="11224"/>
                  </a:moveTo>
                  <a:cubicBezTo>
                    <a:pt x="71" y="11168"/>
                    <a:pt x="71" y="11040"/>
                    <a:pt x="57" y="10984"/>
                  </a:cubicBezTo>
                  <a:cubicBezTo>
                    <a:pt x="28" y="11083"/>
                    <a:pt x="57" y="11422"/>
                    <a:pt x="71" y="11224"/>
                  </a:cubicBezTo>
                  <a:close/>
                  <a:moveTo>
                    <a:pt x="8838" y="11182"/>
                  </a:moveTo>
                  <a:cubicBezTo>
                    <a:pt x="8881" y="12156"/>
                    <a:pt x="8994" y="13160"/>
                    <a:pt x="9107" y="14106"/>
                  </a:cubicBezTo>
                  <a:cubicBezTo>
                    <a:pt x="9490" y="14078"/>
                    <a:pt x="9886" y="14064"/>
                    <a:pt x="10283" y="14049"/>
                  </a:cubicBezTo>
                  <a:cubicBezTo>
                    <a:pt x="10283" y="13075"/>
                    <a:pt x="10269" y="12086"/>
                    <a:pt x="10283" y="11139"/>
                  </a:cubicBezTo>
                  <a:cubicBezTo>
                    <a:pt x="9830" y="11125"/>
                    <a:pt x="9292" y="11153"/>
                    <a:pt x="8838" y="11182"/>
                  </a:cubicBezTo>
                  <a:close/>
                  <a:moveTo>
                    <a:pt x="10326" y="11153"/>
                  </a:moveTo>
                  <a:cubicBezTo>
                    <a:pt x="10297" y="12100"/>
                    <a:pt x="10326" y="13089"/>
                    <a:pt x="10311" y="14049"/>
                  </a:cubicBezTo>
                  <a:cubicBezTo>
                    <a:pt x="10580" y="14049"/>
                    <a:pt x="10835" y="14049"/>
                    <a:pt x="11090" y="14049"/>
                  </a:cubicBezTo>
                  <a:cubicBezTo>
                    <a:pt x="11119" y="13089"/>
                    <a:pt x="11147" y="12114"/>
                    <a:pt x="11147" y="11125"/>
                  </a:cubicBezTo>
                  <a:cubicBezTo>
                    <a:pt x="10878" y="11125"/>
                    <a:pt x="10609" y="11125"/>
                    <a:pt x="10340" y="11125"/>
                  </a:cubicBezTo>
                  <a:cubicBezTo>
                    <a:pt x="10326" y="11125"/>
                    <a:pt x="10326" y="11139"/>
                    <a:pt x="10326" y="11153"/>
                  </a:cubicBezTo>
                  <a:close/>
                  <a:moveTo>
                    <a:pt x="11190" y="11153"/>
                  </a:moveTo>
                  <a:cubicBezTo>
                    <a:pt x="11175" y="12128"/>
                    <a:pt x="11161" y="13089"/>
                    <a:pt x="11133" y="14049"/>
                  </a:cubicBezTo>
                  <a:cubicBezTo>
                    <a:pt x="11813" y="14049"/>
                    <a:pt x="12478" y="14134"/>
                    <a:pt x="13130" y="14064"/>
                  </a:cubicBezTo>
                  <a:cubicBezTo>
                    <a:pt x="13272" y="13174"/>
                    <a:pt x="13456" y="12255"/>
                    <a:pt x="13342" y="11224"/>
                  </a:cubicBezTo>
                  <a:cubicBezTo>
                    <a:pt x="12663" y="11153"/>
                    <a:pt x="11926" y="11139"/>
                    <a:pt x="11204" y="11125"/>
                  </a:cubicBezTo>
                  <a:cubicBezTo>
                    <a:pt x="11190" y="11125"/>
                    <a:pt x="11190" y="11139"/>
                    <a:pt x="11190" y="11153"/>
                  </a:cubicBezTo>
                  <a:close/>
                  <a:moveTo>
                    <a:pt x="21543" y="11210"/>
                  </a:moveTo>
                  <a:cubicBezTo>
                    <a:pt x="21543" y="11196"/>
                    <a:pt x="21558" y="11097"/>
                    <a:pt x="21529" y="11139"/>
                  </a:cubicBezTo>
                  <a:cubicBezTo>
                    <a:pt x="21529" y="11168"/>
                    <a:pt x="21529" y="11252"/>
                    <a:pt x="21543" y="11210"/>
                  </a:cubicBezTo>
                  <a:close/>
                  <a:moveTo>
                    <a:pt x="7294" y="11323"/>
                  </a:moveTo>
                  <a:cubicBezTo>
                    <a:pt x="7238" y="12171"/>
                    <a:pt x="7224" y="13046"/>
                    <a:pt x="7224" y="13965"/>
                  </a:cubicBezTo>
                  <a:cubicBezTo>
                    <a:pt x="7818" y="14021"/>
                    <a:pt x="8470" y="14078"/>
                    <a:pt x="9065" y="14092"/>
                  </a:cubicBezTo>
                  <a:cubicBezTo>
                    <a:pt x="8937" y="13160"/>
                    <a:pt x="8838" y="12185"/>
                    <a:pt x="8782" y="11182"/>
                  </a:cubicBezTo>
                  <a:cubicBezTo>
                    <a:pt x="8272" y="11224"/>
                    <a:pt x="7776" y="11252"/>
                    <a:pt x="7294" y="11323"/>
                  </a:cubicBezTo>
                  <a:close/>
                  <a:moveTo>
                    <a:pt x="13427" y="11902"/>
                  </a:moveTo>
                  <a:cubicBezTo>
                    <a:pt x="13456" y="11690"/>
                    <a:pt x="13484" y="11464"/>
                    <a:pt x="13498" y="11238"/>
                  </a:cubicBezTo>
                  <a:cubicBezTo>
                    <a:pt x="13456" y="11238"/>
                    <a:pt x="13442" y="11224"/>
                    <a:pt x="13385" y="11224"/>
                  </a:cubicBezTo>
                  <a:cubicBezTo>
                    <a:pt x="13413" y="11436"/>
                    <a:pt x="13399" y="11690"/>
                    <a:pt x="13427" y="11902"/>
                  </a:cubicBezTo>
                  <a:close/>
                  <a:moveTo>
                    <a:pt x="13456" y="14049"/>
                  </a:moveTo>
                  <a:cubicBezTo>
                    <a:pt x="14036" y="13993"/>
                    <a:pt x="14589" y="13936"/>
                    <a:pt x="15155" y="13880"/>
                  </a:cubicBezTo>
                  <a:cubicBezTo>
                    <a:pt x="15396" y="13145"/>
                    <a:pt x="15566" y="12354"/>
                    <a:pt x="15722" y="11521"/>
                  </a:cubicBezTo>
                  <a:cubicBezTo>
                    <a:pt x="15028" y="11394"/>
                    <a:pt x="14291" y="11309"/>
                    <a:pt x="13555" y="11238"/>
                  </a:cubicBezTo>
                  <a:cubicBezTo>
                    <a:pt x="13371" y="12072"/>
                    <a:pt x="13484" y="13061"/>
                    <a:pt x="13456" y="14049"/>
                  </a:cubicBezTo>
                  <a:close/>
                  <a:moveTo>
                    <a:pt x="6544" y="11422"/>
                  </a:moveTo>
                  <a:cubicBezTo>
                    <a:pt x="6657" y="12199"/>
                    <a:pt x="6841" y="13032"/>
                    <a:pt x="7011" y="13739"/>
                  </a:cubicBezTo>
                  <a:cubicBezTo>
                    <a:pt x="7039" y="13838"/>
                    <a:pt x="7025" y="13993"/>
                    <a:pt x="7195" y="13965"/>
                  </a:cubicBezTo>
                  <a:cubicBezTo>
                    <a:pt x="7181" y="13174"/>
                    <a:pt x="7195" y="12298"/>
                    <a:pt x="7238" y="11549"/>
                  </a:cubicBezTo>
                  <a:cubicBezTo>
                    <a:pt x="7252" y="11493"/>
                    <a:pt x="7294" y="11365"/>
                    <a:pt x="7224" y="11323"/>
                  </a:cubicBezTo>
                  <a:cubicBezTo>
                    <a:pt x="6997" y="11365"/>
                    <a:pt x="6756" y="11380"/>
                    <a:pt x="6544" y="11422"/>
                  </a:cubicBezTo>
                  <a:close/>
                  <a:moveTo>
                    <a:pt x="4504" y="11817"/>
                  </a:moveTo>
                  <a:cubicBezTo>
                    <a:pt x="4617" y="12496"/>
                    <a:pt x="4830" y="13075"/>
                    <a:pt x="5014" y="13668"/>
                  </a:cubicBezTo>
                  <a:cubicBezTo>
                    <a:pt x="5666" y="13767"/>
                    <a:pt x="6345" y="13908"/>
                    <a:pt x="7025" y="13922"/>
                  </a:cubicBezTo>
                  <a:cubicBezTo>
                    <a:pt x="6799" y="13145"/>
                    <a:pt x="6657" y="12270"/>
                    <a:pt x="6501" y="11422"/>
                  </a:cubicBezTo>
                  <a:cubicBezTo>
                    <a:pt x="5821" y="11535"/>
                    <a:pt x="5142" y="11648"/>
                    <a:pt x="4504" y="11817"/>
                  </a:cubicBezTo>
                  <a:close/>
                  <a:moveTo>
                    <a:pt x="15764" y="11535"/>
                  </a:moveTo>
                  <a:cubicBezTo>
                    <a:pt x="15764" y="11535"/>
                    <a:pt x="15764" y="11521"/>
                    <a:pt x="15750" y="11521"/>
                  </a:cubicBezTo>
                  <a:cubicBezTo>
                    <a:pt x="15609" y="12340"/>
                    <a:pt x="15425" y="13131"/>
                    <a:pt x="15212" y="13866"/>
                  </a:cubicBezTo>
                  <a:cubicBezTo>
                    <a:pt x="15580" y="13823"/>
                    <a:pt x="15949" y="13781"/>
                    <a:pt x="16303" y="13710"/>
                  </a:cubicBezTo>
                  <a:cubicBezTo>
                    <a:pt x="16303" y="12990"/>
                    <a:pt x="16274" y="12298"/>
                    <a:pt x="16232" y="11620"/>
                  </a:cubicBezTo>
                  <a:cubicBezTo>
                    <a:pt x="16076" y="11591"/>
                    <a:pt x="15934" y="11549"/>
                    <a:pt x="15764" y="11535"/>
                  </a:cubicBezTo>
                  <a:close/>
                  <a:moveTo>
                    <a:pt x="652" y="14346"/>
                  </a:moveTo>
                  <a:cubicBezTo>
                    <a:pt x="637" y="14120"/>
                    <a:pt x="680" y="13951"/>
                    <a:pt x="765" y="13809"/>
                  </a:cubicBezTo>
                  <a:cubicBezTo>
                    <a:pt x="524" y="13188"/>
                    <a:pt x="340" y="12524"/>
                    <a:pt x="241" y="11789"/>
                  </a:cubicBezTo>
                  <a:cubicBezTo>
                    <a:pt x="184" y="11719"/>
                    <a:pt x="156" y="11634"/>
                    <a:pt x="99" y="11563"/>
                  </a:cubicBezTo>
                  <a:cubicBezTo>
                    <a:pt x="170" y="12609"/>
                    <a:pt x="340" y="13541"/>
                    <a:pt x="652" y="14346"/>
                  </a:cubicBezTo>
                  <a:close/>
                  <a:moveTo>
                    <a:pt x="21345" y="12496"/>
                  </a:moveTo>
                  <a:cubicBezTo>
                    <a:pt x="21373" y="12185"/>
                    <a:pt x="21473" y="11888"/>
                    <a:pt x="21458" y="11591"/>
                  </a:cubicBezTo>
                  <a:cubicBezTo>
                    <a:pt x="21331" y="11803"/>
                    <a:pt x="21359" y="12227"/>
                    <a:pt x="21345" y="12496"/>
                  </a:cubicBezTo>
                  <a:close/>
                  <a:moveTo>
                    <a:pt x="16274" y="11634"/>
                  </a:moveTo>
                  <a:cubicBezTo>
                    <a:pt x="16317" y="12298"/>
                    <a:pt x="16345" y="12990"/>
                    <a:pt x="16345" y="13710"/>
                  </a:cubicBezTo>
                  <a:cubicBezTo>
                    <a:pt x="16628" y="13654"/>
                    <a:pt x="16926" y="13597"/>
                    <a:pt x="17209" y="13541"/>
                  </a:cubicBezTo>
                  <a:cubicBezTo>
                    <a:pt x="17379" y="13032"/>
                    <a:pt x="17563" y="12524"/>
                    <a:pt x="17677" y="11959"/>
                  </a:cubicBezTo>
                  <a:cubicBezTo>
                    <a:pt x="17209" y="11846"/>
                    <a:pt x="16770" y="11719"/>
                    <a:pt x="16274" y="11634"/>
                  </a:cubicBezTo>
                  <a:close/>
                  <a:moveTo>
                    <a:pt x="20694" y="12368"/>
                  </a:moveTo>
                  <a:cubicBezTo>
                    <a:pt x="20609" y="12665"/>
                    <a:pt x="20524" y="12976"/>
                    <a:pt x="20424" y="13258"/>
                  </a:cubicBezTo>
                  <a:cubicBezTo>
                    <a:pt x="20623" y="13470"/>
                    <a:pt x="20807" y="13696"/>
                    <a:pt x="20906" y="13993"/>
                  </a:cubicBezTo>
                  <a:cubicBezTo>
                    <a:pt x="21147" y="13371"/>
                    <a:pt x="21345" y="12623"/>
                    <a:pt x="21331" y="11789"/>
                  </a:cubicBezTo>
                  <a:cubicBezTo>
                    <a:pt x="21175" y="12029"/>
                    <a:pt x="20906" y="12185"/>
                    <a:pt x="20694" y="12368"/>
                  </a:cubicBezTo>
                  <a:close/>
                  <a:moveTo>
                    <a:pt x="2776" y="12354"/>
                  </a:moveTo>
                  <a:cubicBezTo>
                    <a:pt x="2847" y="12651"/>
                    <a:pt x="2946" y="12933"/>
                    <a:pt x="3045" y="13216"/>
                  </a:cubicBezTo>
                  <a:cubicBezTo>
                    <a:pt x="3498" y="13329"/>
                    <a:pt x="3938" y="13470"/>
                    <a:pt x="4433" y="13541"/>
                  </a:cubicBezTo>
                  <a:cubicBezTo>
                    <a:pt x="4405" y="12948"/>
                    <a:pt x="4476" y="12368"/>
                    <a:pt x="4462" y="11817"/>
                  </a:cubicBezTo>
                  <a:cubicBezTo>
                    <a:pt x="4447" y="11817"/>
                    <a:pt x="4433" y="11817"/>
                    <a:pt x="4433" y="11817"/>
                  </a:cubicBezTo>
                  <a:cubicBezTo>
                    <a:pt x="3853" y="11973"/>
                    <a:pt x="3300" y="12156"/>
                    <a:pt x="2776" y="12354"/>
                  </a:cubicBezTo>
                  <a:close/>
                  <a:moveTo>
                    <a:pt x="779" y="13767"/>
                  </a:moveTo>
                  <a:cubicBezTo>
                    <a:pt x="793" y="13668"/>
                    <a:pt x="864" y="13640"/>
                    <a:pt x="892" y="13555"/>
                  </a:cubicBezTo>
                  <a:cubicBezTo>
                    <a:pt x="807" y="13174"/>
                    <a:pt x="793" y="12707"/>
                    <a:pt x="765" y="12270"/>
                  </a:cubicBezTo>
                  <a:cubicBezTo>
                    <a:pt x="595" y="12128"/>
                    <a:pt x="425" y="12001"/>
                    <a:pt x="283" y="11832"/>
                  </a:cubicBezTo>
                  <a:cubicBezTo>
                    <a:pt x="382" y="12538"/>
                    <a:pt x="552" y="13188"/>
                    <a:pt x="779" y="13767"/>
                  </a:cubicBezTo>
                  <a:close/>
                  <a:moveTo>
                    <a:pt x="17719" y="11987"/>
                  </a:moveTo>
                  <a:cubicBezTo>
                    <a:pt x="17577" y="12524"/>
                    <a:pt x="17422" y="13032"/>
                    <a:pt x="17252" y="13527"/>
                  </a:cubicBezTo>
                  <a:cubicBezTo>
                    <a:pt x="17747" y="13428"/>
                    <a:pt x="18243" y="13315"/>
                    <a:pt x="18696" y="13174"/>
                  </a:cubicBezTo>
                  <a:cubicBezTo>
                    <a:pt x="18696" y="12877"/>
                    <a:pt x="18696" y="12580"/>
                    <a:pt x="18682" y="12298"/>
                  </a:cubicBezTo>
                  <a:cubicBezTo>
                    <a:pt x="18356" y="12199"/>
                    <a:pt x="18059" y="12072"/>
                    <a:pt x="17719" y="11987"/>
                  </a:cubicBezTo>
                  <a:close/>
                  <a:moveTo>
                    <a:pt x="4476" y="13555"/>
                  </a:moveTo>
                  <a:cubicBezTo>
                    <a:pt x="4632" y="13597"/>
                    <a:pt x="4802" y="13626"/>
                    <a:pt x="4972" y="13654"/>
                  </a:cubicBezTo>
                  <a:cubicBezTo>
                    <a:pt x="4787" y="13131"/>
                    <a:pt x="4646" y="12580"/>
                    <a:pt x="4504" y="12015"/>
                  </a:cubicBezTo>
                  <a:cubicBezTo>
                    <a:pt x="4476" y="12524"/>
                    <a:pt x="4462" y="13032"/>
                    <a:pt x="4476" y="13555"/>
                  </a:cubicBezTo>
                  <a:close/>
                  <a:moveTo>
                    <a:pt x="921" y="13513"/>
                  </a:moveTo>
                  <a:cubicBezTo>
                    <a:pt x="1062" y="13357"/>
                    <a:pt x="1275" y="13174"/>
                    <a:pt x="1445" y="13004"/>
                  </a:cubicBezTo>
                  <a:cubicBezTo>
                    <a:pt x="1402" y="12877"/>
                    <a:pt x="1360" y="12736"/>
                    <a:pt x="1331" y="12594"/>
                  </a:cubicBezTo>
                  <a:cubicBezTo>
                    <a:pt x="1133" y="12524"/>
                    <a:pt x="977" y="12397"/>
                    <a:pt x="793" y="12298"/>
                  </a:cubicBezTo>
                  <a:cubicBezTo>
                    <a:pt x="836" y="12707"/>
                    <a:pt x="850" y="13131"/>
                    <a:pt x="921" y="13513"/>
                  </a:cubicBezTo>
                  <a:close/>
                  <a:moveTo>
                    <a:pt x="18725" y="13160"/>
                  </a:moveTo>
                  <a:cubicBezTo>
                    <a:pt x="18866" y="13131"/>
                    <a:pt x="18980" y="13075"/>
                    <a:pt x="19121" y="13032"/>
                  </a:cubicBezTo>
                  <a:cubicBezTo>
                    <a:pt x="19178" y="12877"/>
                    <a:pt x="19220" y="12722"/>
                    <a:pt x="19263" y="12552"/>
                  </a:cubicBezTo>
                  <a:cubicBezTo>
                    <a:pt x="19079" y="12481"/>
                    <a:pt x="18909" y="12397"/>
                    <a:pt x="18725" y="12326"/>
                  </a:cubicBezTo>
                  <a:cubicBezTo>
                    <a:pt x="18739" y="12609"/>
                    <a:pt x="18739" y="12863"/>
                    <a:pt x="18725" y="13160"/>
                  </a:cubicBezTo>
                  <a:close/>
                  <a:moveTo>
                    <a:pt x="2748" y="12383"/>
                  </a:moveTo>
                  <a:cubicBezTo>
                    <a:pt x="2564" y="12425"/>
                    <a:pt x="2450" y="12524"/>
                    <a:pt x="2280" y="12566"/>
                  </a:cubicBezTo>
                  <a:cubicBezTo>
                    <a:pt x="2280" y="12707"/>
                    <a:pt x="2280" y="12835"/>
                    <a:pt x="2280" y="12976"/>
                  </a:cubicBezTo>
                  <a:cubicBezTo>
                    <a:pt x="2535" y="13032"/>
                    <a:pt x="2762" y="13174"/>
                    <a:pt x="3003" y="13174"/>
                  </a:cubicBezTo>
                  <a:cubicBezTo>
                    <a:pt x="2904" y="12919"/>
                    <a:pt x="2819" y="12665"/>
                    <a:pt x="2748" y="12383"/>
                  </a:cubicBezTo>
                  <a:close/>
                  <a:moveTo>
                    <a:pt x="20637" y="12411"/>
                  </a:moveTo>
                  <a:cubicBezTo>
                    <a:pt x="20637" y="12397"/>
                    <a:pt x="20623" y="12397"/>
                    <a:pt x="20609" y="12397"/>
                  </a:cubicBezTo>
                  <a:cubicBezTo>
                    <a:pt x="20566" y="12439"/>
                    <a:pt x="20495" y="12467"/>
                    <a:pt x="20439" y="12496"/>
                  </a:cubicBezTo>
                  <a:cubicBezTo>
                    <a:pt x="20439" y="12750"/>
                    <a:pt x="20396" y="13004"/>
                    <a:pt x="20410" y="13202"/>
                  </a:cubicBezTo>
                  <a:cubicBezTo>
                    <a:pt x="20439" y="12948"/>
                    <a:pt x="20623" y="12665"/>
                    <a:pt x="20637" y="12411"/>
                  </a:cubicBezTo>
                  <a:close/>
                  <a:moveTo>
                    <a:pt x="21317" y="12524"/>
                  </a:moveTo>
                  <a:cubicBezTo>
                    <a:pt x="21331" y="12580"/>
                    <a:pt x="21331" y="12481"/>
                    <a:pt x="21317" y="12524"/>
                  </a:cubicBezTo>
                  <a:close/>
                  <a:moveTo>
                    <a:pt x="19815" y="12806"/>
                  </a:moveTo>
                  <a:cubicBezTo>
                    <a:pt x="19985" y="12933"/>
                    <a:pt x="20184" y="13061"/>
                    <a:pt x="20354" y="13188"/>
                  </a:cubicBezTo>
                  <a:cubicBezTo>
                    <a:pt x="20368" y="12990"/>
                    <a:pt x="20410" y="12736"/>
                    <a:pt x="20382" y="12524"/>
                  </a:cubicBezTo>
                  <a:cubicBezTo>
                    <a:pt x="20212" y="12637"/>
                    <a:pt x="20014" y="12722"/>
                    <a:pt x="19815" y="12806"/>
                  </a:cubicBezTo>
                  <a:close/>
                  <a:moveTo>
                    <a:pt x="19178" y="13018"/>
                  </a:moveTo>
                  <a:cubicBezTo>
                    <a:pt x="19348" y="12948"/>
                    <a:pt x="19532" y="12877"/>
                    <a:pt x="19716" y="12820"/>
                  </a:cubicBezTo>
                  <a:cubicBezTo>
                    <a:pt x="19603" y="12707"/>
                    <a:pt x="19447" y="12651"/>
                    <a:pt x="19305" y="12580"/>
                  </a:cubicBezTo>
                  <a:cubicBezTo>
                    <a:pt x="19263" y="12722"/>
                    <a:pt x="19178" y="12891"/>
                    <a:pt x="19178" y="13018"/>
                  </a:cubicBezTo>
                  <a:close/>
                  <a:moveTo>
                    <a:pt x="1855" y="12820"/>
                  </a:moveTo>
                  <a:cubicBezTo>
                    <a:pt x="1997" y="12849"/>
                    <a:pt x="2096" y="12919"/>
                    <a:pt x="2238" y="12948"/>
                  </a:cubicBezTo>
                  <a:cubicBezTo>
                    <a:pt x="2238" y="12835"/>
                    <a:pt x="2252" y="12693"/>
                    <a:pt x="2224" y="12594"/>
                  </a:cubicBezTo>
                  <a:cubicBezTo>
                    <a:pt x="2110" y="12679"/>
                    <a:pt x="1969" y="12722"/>
                    <a:pt x="1855" y="12820"/>
                  </a:cubicBezTo>
                  <a:close/>
                  <a:moveTo>
                    <a:pt x="13158" y="14064"/>
                  </a:moveTo>
                  <a:cubicBezTo>
                    <a:pt x="13257" y="14078"/>
                    <a:pt x="13300" y="14035"/>
                    <a:pt x="13385" y="14049"/>
                  </a:cubicBezTo>
                  <a:cubicBezTo>
                    <a:pt x="13413" y="13583"/>
                    <a:pt x="13385" y="13075"/>
                    <a:pt x="13371" y="12609"/>
                  </a:cubicBezTo>
                  <a:cubicBezTo>
                    <a:pt x="13328" y="13117"/>
                    <a:pt x="13243" y="13583"/>
                    <a:pt x="13158" y="14064"/>
                  </a:cubicBezTo>
                  <a:close/>
                  <a:moveTo>
                    <a:pt x="1388" y="12637"/>
                  </a:moveTo>
                  <a:cubicBezTo>
                    <a:pt x="1402" y="12764"/>
                    <a:pt x="1459" y="12863"/>
                    <a:pt x="1473" y="12990"/>
                  </a:cubicBezTo>
                  <a:cubicBezTo>
                    <a:pt x="1586" y="12933"/>
                    <a:pt x="1686" y="12891"/>
                    <a:pt x="1770" y="12806"/>
                  </a:cubicBezTo>
                  <a:cubicBezTo>
                    <a:pt x="1629" y="12764"/>
                    <a:pt x="1516" y="12679"/>
                    <a:pt x="1388" y="12637"/>
                  </a:cubicBezTo>
                  <a:moveTo>
                    <a:pt x="1388" y="12637"/>
                  </a:moveTo>
                  <a:cubicBezTo>
                    <a:pt x="1374" y="12623"/>
                    <a:pt x="1374" y="12637"/>
                    <a:pt x="1388" y="12637"/>
                  </a:cubicBezTo>
                  <a:moveTo>
                    <a:pt x="1813" y="12835"/>
                  </a:moveTo>
                  <a:cubicBezTo>
                    <a:pt x="1714" y="12905"/>
                    <a:pt x="1572" y="12948"/>
                    <a:pt x="1501" y="13061"/>
                  </a:cubicBezTo>
                  <a:cubicBezTo>
                    <a:pt x="1785" y="13823"/>
                    <a:pt x="2096" y="14544"/>
                    <a:pt x="2493" y="15194"/>
                  </a:cubicBezTo>
                  <a:cubicBezTo>
                    <a:pt x="2351" y="14516"/>
                    <a:pt x="2266" y="13781"/>
                    <a:pt x="2238" y="12990"/>
                  </a:cubicBezTo>
                  <a:cubicBezTo>
                    <a:pt x="2096" y="12948"/>
                    <a:pt x="1955" y="12891"/>
                    <a:pt x="1813" y="12835"/>
                  </a:cubicBezTo>
                  <a:close/>
                  <a:moveTo>
                    <a:pt x="19773" y="12835"/>
                  </a:moveTo>
                  <a:cubicBezTo>
                    <a:pt x="19560" y="12905"/>
                    <a:pt x="19362" y="13004"/>
                    <a:pt x="19135" y="13061"/>
                  </a:cubicBezTo>
                  <a:cubicBezTo>
                    <a:pt x="18994" y="13484"/>
                    <a:pt x="18838" y="13880"/>
                    <a:pt x="18654" y="14247"/>
                  </a:cubicBezTo>
                  <a:cubicBezTo>
                    <a:pt x="18597" y="14756"/>
                    <a:pt x="18526" y="15222"/>
                    <a:pt x="18427" y="15660"/>
                  </a:cubicBezTo>
                  <a:cubicBezTo>
                    <a:pt x="18611" y="15773"/>
                    <a:pt x="18753" y="15928"/>
                    <a:pt x="18923" y="16056"/>
                  </a:cubicBezTo>
                  <a:cubicBezTo>
                    <a:pt x="19490" y="15208"/>
                    <a:pt x="20028" y="14346"/>
                    <a:pt x="20354" y="13258"/>
                  </a:cubicBezTo>
                  <a:cubicBezTo>
                    <a:pt x="20184" y="13089"/>
                    <a:pt x="19971" y="12962"/>
                    <a:pt x="19773" y="12835"/>
                  </a:cubicBezTo>
                  <a:close/>
                  <a:moveTo>
                    <a:pt x="2280" y="13061"/>
                  </a:moveTo>
                  <a:cubicBezTo>
                    <a:pt x="2309" y="13880"/>
                    <a:pt x="2408" y="14629"/>
                    <a:pt x="2564" y="15321"/>
                  </a:cubicBezTo>
                  <a:cubicBezTo>
                    <a:pt x="2691" y="15490"/>
                    <a:pt x="2790" y="15688"/>
                    <a:pt x="2918" y="15858"/>
                  </a:cubicBezTo>
                  <a:cubicBezTo>
                    <a:pt x="3215" y="15603"/>
                    <a:pt x="3555" y="15406"/>
                    <a:pt x="3923" y="15236"/>
                  </a:cubicBezTo>
                  <a:cubicBezTo>
                    <a:pt x="3612" y="14600"/>
                    <a:pt x="3272" y="13979"/>
                    <a:pt x="3031" y="13244"/>
                  </a:cubicBezTo>
                  <a:cubicBezTo>
                    <a:pt x="2762" y="13188"/>
                    <a:pt x="2535" y="13089"/>
                    <a:pt x="2280" y="13018"/>
                  </a:cubicBezTo>
                  <a:cubicBezTo>
                    <a:pt x="2280" y="13032"/>
                    <a:pt x="2280" y="13046"/>
                    <a:pt x="2280" y="13061"/>
                  </a:cubicBezTo>
                  <a:close/>
                  <a:moveTo>
                    <a:pt x="935" y="13597"/>
                  </a:moveTo>
                  <a:cubicBezTo>
                    <a:pt x="906" y="13767"/>
                    <a:pt x="1006" y="13979"/>
                    <a:pt x="1048" y="14163"/>
                  </a:cubicBezTo>
                  <a:cubicBezTo>
                    <a:pt x="1091" y="14360"/>
                    <a:pt x="1105" y="14544"/>
                    <a:pt x="1161" y="14699"/>
                  </a:cubicBezTo>
                  <a:cubicBezTo>
                    <a:pt x="1317" y="15081"/>
                    <a:pt x="1586" y="15392"/>
                    <a:pt x="1728" y="15674"/>
                  </a:cubicBezTo>
                  <a:cubicBezTo>
                    <a:pt x="2011" y="15829"/>
                    <a:pt x="2323" y="16027"/>
                    <a:pt x="2634" y="16126"/>
                  </a:cubicBezTo>
                  <a:cubicBezTo>
                    <a:pt x="2762" y="16027"/>
                    <a:pt x="2677" y="15886"/>
                    <a:pt x="2634" y="15759"/>
                  </a:cubicBezTo>
                  <a:cubicBezTo>
                    <a:pt x="2592" y="15618"/>
                    <a:pt x="2564" y="15462"/>
                    <a:pt x="2535" y="15321"/>
                  </a:cubicBezTo>
                  <a:cubicBezTo>
                    <a:pt x="2110" y="14643"/>
                    <a:pt x="1756" y="13894"/>
                    <a:pt x="1473" y="13075"/>
                  </a:cubicBezTo>
                  <a:cubicBezTo>
                    <a:pt x="1473" y="13061"/>
                    <a:pt x="1473" y="13061"/>
                    <a:pt x="1459" y="13061"/>
                  </a:cubicBezTo>
                  <a:cubicBezTo>
                    <a:pt x="1346" y="13202"/>
                    <a:pt x="963" y="13414"/>
                    <a:pt x="935" y="13597"/>
                  </a:cubicBezTo>
                  <a:close/>
                  <a:moveTo>
                    <a:pt x="18725" y="13188"/>
                  </a:moveTo>
                  <a:cubicBezTo>
                    <a:pt x="18725" y="13513"/>
                    <a:pt x="18682" y="13852"/>
                    <a:pt x="18682" y="14134"/>
                  </a:cubicBezTo>
                  <a:cubicBezTo>
                    <a:pt x="18824" y="13795"/>
                    <a:pt x="18966" y="13442"/>
                    <a:pt x="19107" y="13089"/>
                  </a:cubicBezTo>
                  <a:cubicBezTo>
                    <a:pt x="18966" y="13103"/>
                    <a:pt x="18866" y="13174"/>
                    <a:pt x="18725" y="13188"/>
                  </a:cubicBezTo>
                  <a:close/>
                  <a:moveTo>
                    <a:pt x="17223" y="13569"/>
                  </a:moveTo>
                  <a:cubicBezTo>
                    <a:pt x="17082" y="14035"/>
                    <a:pt x="16883" y="14445"/>
                    <a:pt x="16699" y="14869"/>
                  </a:cubicBezTo>
                  <a:cubicBezTo>
                    <a:pt x="17167" y="15010"/>
                    <a:pt x="17592" y="15194"/>
                    <a:pt x="18002" y="15406"/>
                  </a:cubicBezTo>
                  <a:cubicBezTo>
                    <a:pt x="18102" y="15222"/>
                    <a:pt x="18215" y="15038"/>
                    <a:pt x="18328" y="14841"/>
                  </a:cubicBezTo>
                  <a:cubicBezTo>
                    <a:pt x="18413" y="14671"/>
                    <a:pt x="18583" y="14417"/>
                    <a:pt x="18626" y="14233"/>
                  </a:cubicBezTo>
                  <a:cubicBezTo>
                    <a:pt x="18696" y="13922"/>
                    <a:pt x="18640" y="13612"/>
                    <a:pt x="18682" y="13216"/>
                  </a:cubicBezTo>
                  <a:cubicBezTo>
                    <a:pt x="18668" y="13216"/>
                    <a:pt x="18668" y="13216"/>
                    <a:pt x="18654" y="13216"/>
                  </a:cubicBezTo>
                  <a:cubicBezTo>
                    <a:pt x="18201" y="13357"/>
                    <a:pt x="17733" y="13484"/>
                    <a:pt x="17223" y="13569"/>
                  </a:cubicBezTo>
                  <a:close/>
                  <a:moveTo>
                    <a:pt x="3966" y="15208"/>
                  </a:moveTo>
                  <a:cubicBezTo>
                    <a:pt x="4150" y="15151"/>
                    <a:pt x="4320" y="15053"/>
                    <a:pt x="4518" y="14996"/>
                  </a:cubicBezTo>
                  <a:cubicBezTo>
                    <a:pt x="4462" y="14558"/>
                    <a:pt x="4447" y="14064"/>
                    <a:pt x="4433" y="13583"/>
                  </a:cubicBezTo>
                  <a:cubicBezTo>
                    <a:pt x="3952" y="13499"/>
                    <a:pt x="3513" y="13386"/>
                    <a:pt x="3074" y="13258"/>
                  </a:cubicBezTo>
                  <a:cubicBezTo>
                    <a:pt x="3314" y="13965"/>
                    <a:pt x="3626" y="14600"/>
                    <a:pt x="3966" y="15208"/>
                  </a:cubicBezTo>
                  <a:close/>
                  <a:moveTo>
                    <a:pt x="19872" y="15660"/>
                  </a:moveTo>
                  <a:cubicBezTo>
                    <a:pt x="20269" y="15476"/>
                    <a:pt x="20424" y="15123"/>
                    <a:pt x="20594" y="14728"/>
                  </a:cubicBezTo>
                  <a:cubicBezTo>
                    <a:pt x="20694" y="14502"/>
                    <a:pt x="20821" y="14276"/>
                    <a:pt x="20878" y="14049"/>
                  </a:cubicBezTo>
                  <a:cubicBezTo>
                    <a:pt x="20793" y="13739"/>
                    <a:pt x="20609" y="13499"/>
                    <a:pt x="20396" y="13301"/>
                  </a:cubicBezTo>
                  <a:cubicBezTo>
                    <a:pt x="20297" y="14148"/>
                    <a:pt x="20084" y="14968"/>
                    <a:pt x="19872" y="15660"/>
                  </a:cubicBezTo>
                  <a:close/>
                  <a:moveTo>
                    <a:pt x="21118" y="13513"/>
                  </a:moveTo>
                  <a:cubicBezTo>
                    <a:pt x="21133" y="13555"/>
                    <a:pt x="21133" y="13456"/>
                    <a:pt x="21118" y="13513"/>
                  </a:cubicBezTo>
                  <a:close/>
                  <a:moveTo>
                    <a:pt x="20311" y="13541"/>
                  </a:moveTo>
                  <a:cubicBezTo>
                    <a:pt x="20311" y="13541"/>
                    <a:pt x="20325" y="13555"/>
                    <a:pt x="20311" y="13541"/>
                  </a:cubicBezTo>
                  <a:close/>
                  <a:moveTo>
                    <a:pt x="21104" y="13569"/>
                  </a:moveTo>
                  <a:cubicBezTo>
                    <a:pt x="21090" y="13569"/>
                    <a:pt x="21090" y="13569"/>
                    <a:pt x="21090" y="13569"/>
                  </a:cubicBezTo>
                  <a:cubicBezTo>
                    <a:pt x="21062" y="13795"/>
                    <a:pt x="20878" y="13979"/>
                    <a:pt x="20948" y="14205"/>
                  </a:cubicBezTo>
                  <a:cubicBezTo>
                    <a:pt x="20991" y="13979"/>
                    <a:pt x="21076" y="13809"/>
                    <a:pt x="21104" y="13569"/>
                  </a:cubicBezTo>
                  <a:moveTo>
                    <a:pt x="21104" y="13569"/>
                  </a:moveTo>
                  <a:cubicBezTo>
                    <a:pt x="21147" y="13555"/>
                    <a:pt x="21090" y="13499"/>
                    <a:pt x="21104" y="13569"/>
                  </a:cubicBezTo>
                  <a:moveTo>
                    <a:pt x="19121" y="15829"/>
                  </a:moveTo>
                  <a:cubicBezTo>
                    <a:pt x="19065" y="15914"/>
                    <a:pt x="18966" y="15999"/>
                    <a:pt x="18951" y="16126"/>
                  </a:cubicBezTo>
                  <a:cubicBezTo>
                    <a:pt x="19277" y="16013"/>
                    <a:pt x="19532" y="15858"/>
                    <a:pt x="19801" y="15702"/>
                  </a:cubicBezTo>
                  <a:cubicBezTo>
                    <a:pt x="20028" y="15053"/>
                    <a:pt x="20240" y="14332"/>
                    <a:pt x="20297" y="13569"/>
                  </a:cubicBezTo>
                  <a:cubicBezTo>
                    <a:pt x="19985" y="14389"/>
                    <a:pt x="19589" y="15166"/>
                    <a:pt x="19121" y="15829"/>
                  </a:cubicBezTo>
                  <a:close/>
                  <a:moveTo>
                    <a:pt x="17181" y="13597"/>
                  </a:moveTo>
                  <a:cubicBezTo>
                    <a:pt x="16926" y="13626"/>
                    <a:pt x="16614" y="13710"/>
                    <a:pt x="16331" y="13753"/>
                  </a:cubicBezTo>
                  <a:cubicBezTo>
                    <a:pt x="16331" y="14092"/>
                    <a:pt x="16317" y="14417"/>
                    <a:pt x="16289" y="14742"/>
                  </a:cubicBezTo>
                  <a:cubicBezTo>
                    <a:pt x="16430" y="14770"/>
                    <a:pt x="16529" y="14826"/>
                    <a:pt x="16671" y="14855"/>
                  </a:cubicBezTo>
                  <a:cubicBezTo>
                    <a:pt x="16855" y="14445"/>
                    <a:pt x="17025" y="14035"/>
                    <a:pt x="17181" y="13597"/>
                  </a:cubicBezTo>
                  <a:close/>
                  <a:moveTo>
                    <a:pt x="4547" y="14968"/>
                  </a:moveTo>
                  <a:cubicBezTo>
                    <a:pt x="4830" y="14897"/>
                    <a:pt x="5099" y="14784"/>
                    <a:pt x="5382" y="14713"/>
                  </a:cubicBezTo>
                  <a:cubicBezTo>
                    <a:pt x="5241" y="14374"/>
                    <a:pt x="5113" y="14035"/>
                    <a:pt x="4986" y="13696"/>
                  </a:cubicBezTo>
                  <a:cubicBezTo>
                    <a:pt x="4802" y="13668"/>
                    <a:pt x="4646" y="13626"/>
                    <a:pt x="4476" y="13597"/>
                  </a:cubicBezTo>
                  <a:cubicBezTo>
                    <a:pt x="4476" y="14078"/>
                    <a:pt x="4518" y="14516"/>
                    <a:pt x="4547" y="14968"/>
                  </a:cubicBezTo>
                  <a:close/>
                  <a:moveTo>
                    <a:pt x="1062" y="14431"/>
                  </a:moveTo>
                  <a:cubicBezTo>
                    <a:pt x="991" y="14177"/>
                    <a:pt x="963" y="13880"/>
                    <a:pt x="878" y="13640"/>
                  </a:cubicBezTo>
                  <a:cubicBezTo>
                    <a:pt x="708" y="13894"/>
                    <a:pt x="977" y="14191"/>
                    <a:pt x="1062" y="14431"/>
                  </a:cubicBezTo>
                  <a:close/>
                  <a:moveTo>
                    <a:pt x="5411" y="14699"/>
                  </a:moveTo>
                  <a:cubicBezTo>
                    <a:pt x="5963" y="14544"/>
                    <a:pt x="6558" y="14445"/>
                    <a:pt x="7139" y="14318"/>
                  </a:cubicBezTo>
                  <a:cubicBezTo>
                    <a:pt x="7096" y="14219"/>
                    <a:pt x="7068" y="14106"/>
                    <a:pt x="7039" y="13979"/>
                  </a:cubicBezTo>
                  <a:cubicBezTo>
                    <a:pt x="6345" y="13922"/>
                    <a:pt x="5694" y="13823"/>
                    <a:pt x="5042" y="13710"/>
                  </a:cubicBezTo>
                  <a:cubicBezTo>
                    <a:pt x="5142" y="14064"/>
                    <a:pt x="5297" y="14360"/>
                    <a:pt x="5411" y="14699"/>
                  </a:cubicBezTo>
                  <a:close/>
                  <a:moveTo>
                    <a:pt x="16289" y="13753"/>
                  </a:moveTo>
                  <a:cubicBezTo>
                    <a:pt x="15934" y="13823"/>
                    <a:pt x="15566" y="13866"/>
                    <a:pt x="15198" y="13908"/>
                  </a:cubicBezTo>
                  <a:cubicBezTo>
                    <a:pt x="15141" y="14092"/>
                    <a:pt x="15085" y="14261"/>
                    <a:pt x="15042" y="14445"/>
                  </a:cubicBezTo>
                  <a:cubicBezTo>
                    <a:pt x="15467" y="14502"/>
                    <a:pt x="15878" y="14643"/>
                    <a:pt x="16260" y="14713"/>
                  </a:cubicBezTo>
                  <a:cubicBezTo>
                    <a:pt x="16260" y="14389"/>
                    <a:pt x="16303" y="14035"/>
                    <a:pt x="16289" y="13753"/>
                  </a:cubicBezTo>
                  <a:close/>
                  <a:moveTo>
                    <a:pt x="1346" y="15392"/>
                  </a:moveTo>
                  <a:cubicBezTo>
                    <a:pt x="1346" y="15406"/>
                    <a:pt x="1360" y="15392"/>
                    <a:pt x="1346" y="15392"/>
                  </a:cubicBezTo>
                  <a:moveTo>
                    <a:pt x="1346" y="15392"/>
                  </a:moveTo>
                  <a:cubicBezTo>
                    <a:pt x="1190" y="14841"/>
                    <a:pt x="991" y="14332"/>
                    <a:pt x="765" y="13866"/>
                  </a:cubicBezTo>
                  <a:cubicBezTo>
                    <a:pt x="510" y="14544"/>
                    <a:pt x="949" y="15095"/>
                    <a:pt x="1346" y="15392"/>
                  </a:cubicBezTo>
                  <a:moveTo>
                    <a:pt x="13456" y="14092"/>
                  </a:moveTo>
                  <a:cubicBezTo>
                    <a:pt x="13456" y="14120"/>
                    <a:pt x="13456" y="14148"/>
                    <a:pt x="13456" y="14191"/>
                  </a:cubicBezTo>
                  <a:cubicBezTo>
                    <a:pt x="13966" y="14276"/>
                    <a:pt x="14504" y="14332"/>
                    <a:pt x="15000" y="14431"/>
                  </a:cubicBezTo>
                  <a:cubicBezTo>
                    <a:pt x="15056" y="14276"/>
                    <a:pt x="15099" y="14092"/>
                    <a:pt x="15155" y="13922"/>
                  </a:cubicBezTo>
                  <a:cubicBezTo>
                    <a:pt x="14589" y="13979"/>
                    <a:pt x="14022" y="14035"/>
                    <a:pt x="13456" y="14092"/>
                  </a:cubicBezTo>
                  <a:close/>
                  <a:moveTo>
                    <a:pt x="7195" y="14318"/>
                  </a:moveTo>
                  <a:cubicBezTo>
                    <a:pt x="7195" y="14219"/>
                    <a:pt x="7195" y="14106"/>
                    <a:pt x="7195" y="14007"/>
                  </a:cubicBezTo>
                  <a:cubicBezTo>
                    <a:pt x="7167" y="13993"/>
                    <a:pt x="7124" y="13993"/>
                    <a:pt x="7082" y="13993"/>
                  </a:cubicBezTo>
                  <a:cubicBezTo>
                    <a:pt x="7110" y="14106"/>
                    <a:pt x="7110" y="14247"/>
                    <a:pt x="7195" y="14318"/>
                  </a:cubicBezTo>
                  <a:close/>
                  <a:moveTo>
                    <a:pt x="7224" y="14007"/>
                  </a:moveTo>
                  <a:cubicBezTo>
                    <a:pt x="7238" y="14106"/>
                    <a:pt x="7209" y="14247"/>
                    <a:pt x="7238" y="14318"/>
                  </a:cubicBezTo>
                  <a:cubicBezTo>
                    <a:pt x="7719" y="14219"/>
                    <a:pt x="8272" y="14205"/>
                    <a:pt x="8767" y="14120"/>
                  </a:cubicBezTo>
                  <a:cubicBezTo>
                    <a:pt x="8229" y="14106"/>
                    <a:pt x="7734" y="14049"/>
                    <a:pt x="7224" y="14007"/>
                  </a:cubicBezTo>
                  <a:close/>
                  <a:moveTo>
                    <a:pt x="9688" y="14120"/>
                  </a:moveTo>
                  <a:cubicBezTo>
                    <a:pt x="9858" y="14134"/>
                    <a:pt x="10141" y="14163"/>
                    <a:pt x="10283" y="14106"/>
                  </a:cubicBezTo>
                  <a:cubicBezTo>
                    <a:pt x="10113" y="14078"/>
                    <a:pt x="9872" y="14106"/>
                    <a:pt x="9688" y="14120"/>
                  </a:cubicBezTo>
                  <a:close/>
                  <a:moveTo>
                    <a:pt x="10311" y="14120"/>
                  </a:moveTo>
                  <a:cubicBezTo>
                    <a:pt x="10326" y="14120"/>
                    <a:pt x="10326" y="14134"/>
                    <a:pt x="10340" y="14134"/>
                  </a:cubicBezTo>
                  <a:cubicBezTo>
                    <a:pt x="10481" y="14148"/>
                    <a:pt x="10651" y="14148"/>
                    <a:pt x="10807" y="14148"/>
                  </a:cubicBezTo>
                  <a:cubicBezTo>
                    <a:pt x="10906" y="14148"/>
                    <a:pt x="11048" y="14177"/>
                    <a:pt x="11090" y="14106"/>
                  </a:cubicBezTo>
                  <a:cubicBezTo>
                    <a:pt x="10864" y="14092"/>
                    <a:pt x="10524" y="14064"/>
                    <a:pt x="10311" y="14120"/>
                  </a:cubicBezTo>
                  <a:close/>
                  <a:moveTo>
                    <a:pt x="11133" y="14120"/>
                  </a:moveTo>
                  <a:cubicBezTo>
                    <a:pt x="11359" y="14134"/>
                    <a:pt x="11699" y="14148"/>
                    <a:pt x="11898" y="14106"/>
                  </a:cubicBezTo>
                  <a:cubicBezTo>
                    <a:pt x="11643" y="14134"/>
                    <a:pt x="11345" y="14049"/>
                    <a:pt x="11133" y="14120"/>
                  </a:cubicBezTo>
                  <a:close/>
                  <a:moveTo>
                    <a:pt x="13144" y="14163"/>
                  </a:moveTo>
                  <a:cubicBezTo>
                    <a:pt x="13215" y="14177"/>
                    <a:pt x="13300" y="14177"/>
                    <a:pt x="13385" y="14191"/>
                  </a:cubicBezTo>
                  <a:cubicBezTo>
                    <a:pt x="13385" y="14148"/>
                    <a:pt x="13385" y="14120"/>
                    <a:pt x="13385" y="14092"/>
                  </a:cubicBezTo>
                  <a:cubicBezTo>
                    <a:pt x="13300" y="14106"/>
                    <a:pt x="13158" y="14064"/>
                    <a:pt x="13144" y="14163"/>
                  </a:cubicBezTo>
                  <a:close/>
                  <a:moveTo>
                    <a:pt x="12818" y="14134"/>
                  </a:moveTo>
                  <a:cubicBezTo>
                    <a:pt x="12903" y="14120"/>
                    <a:pt x="13087" y="14205"/>
                    <a:pt x="13116" y="14120"/>
                  </a:cubicBezTo>
                  <a:cubicBezTo>
                    <a:pt x="13045" y="14106"/>
                    <a:pt x="12903" y="14120"/>
                    <a:pt x="12818" y="14134"/>
                  </a:cubicBezTo>
                  <a:close/>
                  <a:moveTo>
                    <a:pt x="7224" y="14346"/>
                  </a:moveTo>
                  <a:cubicBezTo>
                    <a:pt x="7252" y="14699"/>
                    <a:pt x="7337" y="14954"/>
                    <a:pt x="7436" y="15222"/>
                  </a:cubicBezTo>
                  <a:cubicBezTo>
                    <a:pt x="7634" y="15844"/>
                    <a:pt x="7875" y="16423"/>
                    <a:pt x="8116" y="16974"/>
                  </a:cubicBezTo>
                  <a:cubicBezTo>
                    <a:pt x="8569" y="16917"/>
                    <a:pt x="9008" y="16847"/>
                    <a:pt x="9504" y="16818"/>
                  </a:cubicBezTo>
                  <a:cubicBezTo>
                    <a:pt x="9320" y="16027"/>
                    <a:pt x="9221" y="15109"/>
                    <a:pt x="9079" y="14290"/>
                  </a:cubicBezTo>
                  <a:cubicBezTo>
                    <a:pt x="9079" y="14247"/>
                    <a:pt x="9107" y="14148"/>
                    <a:pt x="9022" y="14148"/>
                  </a:cubicBezTo>
                  <a:cubicBezTo>
                    <a:pt x="8413" y="14191"/>
                    <a:pt x="7818" y="14261"/>
                    <a:pt x="7224" y="14346"/>
                  </a:cubicBezTo>
                  <a:close/>
                  <a:moveTo>
                    <a:pt x="9561" y="16804"/>
                  </a:moveTo>
                  <a:cubicBezTo>
                    <a:pt x="9816" y="16804"/>
                    <a:pt x="10028" y="16762"/>
                    <a:pt x="10283" y="16776"/>
                  </a:cubicBezTo>
                  <a:cubicBezTo>
                    <a:pt x="10297" y="15900"/>
                    <a:pt x="10269" y="15053"/>
                    <a:pt x="10283" y="14177"/>
                  </a:cubicBezTo>
                  <a:cubicBezTo>
                    <a:pt x="9872" y="14177"/>
                    <a:pt x="9518" y="14148"/>
                    <a:pt x="9136" y="14148"/>
                  </a:cubicBezTo>
                  <a:cubicBezTo>
                    <a:pt x="9207" y="15038"/>
                    <a:pt x="9391" y="15943"/>
                    <a:pt x="9561" y="16804"/>
                  </a:cubicBezTo>
                  <a:close/>
                  <a:moveTo>
                    <a:pt x="11133" y="14177"/>
                  </a:moveTo>
                  <a:cubicBezTo>
                    <a:pt x="11105" y="15038"/>
                    <a:pt x="11076" y="15900"/>
                    <a:pt x="11048" y="16762"/>
                  </a:cubicBezTo>
                  <a:cubicBezTo>
                    <a:pt x="11544" y="16776"/>
                    <a:pt x="12054" y="16790"/>
                    <a:pt x="12507" y="16861"/>
                  </a:cubicBezTo>
                  <a:cubicBezTo>
                    <a:pt x="12733" y="15999"/>
                    <a:pt x="12932" y="15109"/>
                    <a:pt x="13102" y="14191"/>
                  </a:cubicBezTo>
                  <a:cubicBezTo>
                    <a:pt x="12493" y="14092"/>
                    <a:pt x="11813" y="14191"/>
                    <a:pt x="11133" y="14177"/>
                  </a:cubicBezTo>
                  <a:close/>
                  <a:moveTo>
                    <a:pt x="20382" y="15264"/>
                  </a:moveTo>
                  <a:cubicBezTo>
                    <a:pt x="20354" y="15279"/>
                    <a:pt x="20382" y="15279"/>
                    <a:pt x="20382" y="15264"/>
                  </a:cubicBezTo>
                  <a:moveTo>
                    <a:pt x="20382" y="15264"/>
                  </a:moveTo>
                  <a:cubicBezTo>
                    <a:pt x="20382" y="15264"/>
                    <a:pt x="20396" y="15264"/>
                    <a:pt x="20396" y="15264"/>
                  </a:cubicBezTo>
                  <a:cubicBezTo>
                    <a:pt x="20651" y="15010"/>
                    <a:pt x="20934" y="14615"/>
                    <a:pt x="20878" y="14148"/>
                  </a:cubicBezTo>
                  <a:cubicBezTo>
                    <a:pt x="20750" y="14558"/>
                    <a:pt x="20552" y="14897"/>
                    <a:pt x="20382" y="15264"/>
                  </a:cubicBezTo>
                  <a:moveTo>
                    <a:pt x="10326" y="16776"/>
                  </a:moveTo>
                  <a:cubicBezTo>
                    <a:pt x="10538" y="16748"/>
                    <a:pt x="10793" y="16762"/>
                    <a:pt x="11005" y="16762"/>
                  </a:cubicBezTo>
                  <a:cubicBezTo>
                    <a:pt x="11048" y="15914"/>
                    <a:pt x="11076" y="15038"/>
                    <a:pt x="11090" y="14177"/>
                  </a:cubicBezTo>
                  <a:cubicBezTo>
                    <a:pt x="10835" y="14177"/>
                    <a:pt x="10580" y="14177"/>
                    <a:pt x="10326" y="14177"/>
                  </a:cubicBezTo>
                  <a:cubicBezTo>
                    <a:pt x="10297" y="15024"/>
                    <a:pt x="10326" y="15914"/>
                    <a:pt x="10326" y="16776"/>
                  </a:cubicBezTo>
                  <a:close/>
                  <a:moveTo>
                    <a:pt x="13144" y="14191"/>
                  </a:moveTo>
                  <a:cubicBezTo>
                    <a:pt x="12960" y="15109"/>
                    <a:pt x="12790" y="16013"/>
                    <a:pt x="12535" y="16861"/>
                  </a:cubicBezTo>
                  <a:cubicBezTo>
                    <a:pt x="12790" y="16875"/>
                    <a:pt x="13031" y="16917"/>
                    <a:pt x="13272" y="16946"/>
                  </a:cubicBezTo>
                  <a:cubicBezTo>
                    <a:pt x="13328" y="16070"/>
                    <a:pt x="13385" y="15180"/>
                    <a:pt x="13385" y="14219"/>
                  </a:cubicBezTo>
                  <a:cubicBezTo>
                    <a:pt x="13314" y="14219"/>
                    <a:pt x="13229" y="14205"/>
                    <a:pt x="13144" y="14191"/>
                  </a:cubicBezTo>
                  <a:close/>
                  <a:moveTo>
                    <a:pt x="13470" y="14233"/>
                  </a:moveTo>
                  <a:cubicBezTo>
                    <a:pt x="13413" y="15137"/>
                    <a:pt x="13413" y="16098"/>
                    <a:pt x="13328" y="16960"/>
                  </a:cubicBezTo>
                  <a:cubicBezTo>
                    <a:pt x="13527" y="16988"/>
                    <a:pt x="13711" y="17030"/>
                    <a:pt x="13895" y="17073"/>
                  </a:cubicBezTo>
                  <a:cubicBezTo>
                    <a:pt x="14306" y="16253"/>
                    <a:pt x="14688" y="15406"/>
                    <a:pt x="14985" y="14459"/>
                  </a:cubicBezTo>
                  <a:cubicBezTo>
                    <a:pt x="14476" y="14374"/>
                    <a:pt x="14008" y="14276"/>
                    <a:pt x="13470" y="14233"/>
                  </a:cubicBezTo>
                  <a:close/>
                  <a:moveTo>
                    <a:pt x="7181" y="14374"/>
                  </a:moveTo>
                  <a:cubicBezTo>
                    <a:pt x="7195" y="14431"/>
                    <a:pt x="7195" y="14318"/>
                    <a:pt x="7181" y="14374"/>
                  </a:cubicBezTo>
                  <a:close/>
                  <a:moveTo>
                    <a:pt x="5439" y="14728"/>
                  </a:moveTo>
                  <a:cubicBezTo>
                    <a:pt x="5821" y="15603"/>
                    <a:pt x="6246" y="16451"/>
                    <a:pt x="6785" y="17172"/>
                  </a:cubicBezTo>
                  <a:cubicBezTo>
                    <a:pt x="6983" y="17242"/>
                    <a:pt x="7195" y="17186"/>
                    <a:pt x="7394" y="17143"/>
                  </a:cubicBezTo>
                  <a:cubicBezTo>
                    <a:pt x="7323" y="16536"/>
                    <a:pt x="7266" y="15872"/>
                    <a:pt x="7224" y="15236"/>
                  </a:cubicBezTo>
                  <a:cubicBezTo>
                    <a:pt x="7209" y="15024"/>
                    <a:pt x="7238" y="14784"/>
                    <a:pt x="7209" y="14572"/>
                  </a:cubicBezTo>
                  <a:cubicBezTo>
                    <a:pt x="7195" y="14516"/>
                    <a:pt x="7167" y="14417"/>
                    <a:pt x="7110" y="14374"/>
                  </a:cubicBezTo>
                  <a:cubicBezTo>
                    <a:pt x="6515" y="14459"/>
                    <a:pt x="5977" y="14600"/>
                    <a:pt x="5439" y="14728"/>
                  </a:cubicBezTo>
                  <a:close/>
                  <a:moveTo>
                    <a:pt x="18045" y="15434"/>
                  </a:moveTo>
                  <a:cubicBezTo>
                    <a:pt x="18172" y="15490"/>
                    <a:pt x="18271" y="15575"/>
                    <a:pt x="18399" y="15632"/>
                  </a:cubicBezTo>
                  <a:cubicBezTo>
                    <a:pt x="18470" y="15236"/>
                    <a:pt x="18583" y="14798"/>
                    <a:pt x="18583" y="14389"/>
                  </a:cubicBezTo>
                  <a:cubicBezTo>
                    <a:pt x="18427" y="14756"/>
                    <a:pt x="18215" y="15081"/>
                    <a:pt x="18045" y="15434"/>
                  </a:cubicBezTo>
                  <a:close/>
                  <a:moveTo>
                    <a:pt x="7195" y="14445"/>
                  </a:moveTo>
                  <a:cubicBezTo>
                    <a:pt x="7181" y="14431"/>
                    <a:pt x="7195" y="14445"/>
                    <a:pt x="7195" y="14445"/>
                  </a:cubicBezTo>
                  <a:close/>
                  <a:moveTo>
                    <a:pt x="1062" y="14459"/>
                  </a:moveTo>
                  <a:cubicBezTo>
                    <a:pt x="1062" y="14459"/>
                    <a:pt x="1048" y="14445"/>
                    <a:pt x="1062" y="14459"/>
                  </a:cubicBezTo>
                  <a:close/>
                  <a:moveTo>
                    <a:pt x="15042" y="14473"/>
                  </a:moveTo>
                  <a:cubicBezTo>
                    <a:pt x="14702" y="15377"/>
                    <a:pt x="14362" y="16267"/>
                    <a:pt x="13937" y="17073"/>
                  </a:cubicBezTo>
                  <a:cubicBezTo>
                    <a:pt x="14348" y="17242"/>
                    <a:pt x="14858" y="17186"/>
                    <a:pt x="15340" y="17101"/>
                  </a:cubicBezTo>
                  <a:cubicBezTo>
                    <a:pt x="15467" y="16903"/>
                    <a:pt x="15623" y="16705"/>
                    <a:pt x="15750" y="16493"/>
                  </a:cubicBezTo>
                  <a:cubicBezTo>
                    <a:pt x="15878" y="16296"/>
                    <a:pt x="16062" y="16070"/>
                    <a:pt x="16133" y="15844"/>
                  </a:cubicBezTo>
                  <a:cubicBezTo>
                    <a:pt x="16232" y="15519"/>
                    <a:pt x="16189" y="15151"/>
                    <a:pt x="16246" y="14756"/>
                  </a:cubicBezTo>
                  <a:cubicBezTo>
                    <a:pt x="15849" y="14657"/>
                    <a:pt x="15453" y="14558"/>
                    <a:pt x="15042" y="14473"/>
                  </a:cubicBezTo>
                  <a:close/>
                  <a:moveTo>
                    <a:pt x="7450" y="17129"/>
                  </a:moveTo>
                  <a:cubicBezTo>
                    <a:pt x="7634" y="17073"/>
                    <a:pt x="7861" y="17030"/>
                    <a:pt x="8073" y="16988"/>
                  </a:cubicBezTo>
                  <a:cubicBezTo>
                    <a:pt x="7762" y="16267"/>
                    <a:pt x="7493" y="15519"/>
                    <a:pt x="7238" y="14742"/>
                  </a:cubicBezTo>
                  <a:cubicBezTo>
                    <a:pt x="7280" y="15561"/>
                    <a:pt x="7337" y="16380"/>
                    <a:pt x="7450" y="17129"/>
                  </a:cubicBezTo>
                  <a:close/>
                  <a:moveTo>
                    <a:pt x="4561" y="15010"/>
                  </a:moveTo>
                  <a:cubicBezTo>
                    <a:pt x="4603" y="15547"/>
                    <a:pt x="4702" y="16027"/>
                    <a:pt x="4802" y="16508"/>
                  </a:cubicBezTo>
                  <a:cubicBezTo>
                    <a:pt x="4887" y="16635"/>
                    <a:pt x="5000" y="16748"/>
                    <a:pt x="5085" y="16889"/>
                  </a:cubicBezTo>
                  <a:cubicBezTo>
                    <a:pt x="5609" y="16988"/>
                    <a:pt x="6175" y="17101"/>
                    <a:pt x="6714" y="17157"/>
                  </a:cubicBezTo>
                  <a:cubicBezTo>
                    <a:pt x="6246" y="16465"/>
                    <a:pt x="5807" y="15688"/>
                    <a:pt x="5467" y="14897"/>
                  </a:cubicBezTo>
                  <a:cubicBezTo>
                    <a:pt x="5439" y="14855"/>
                    <a:pt x="5439" y="14770"/>
                    <a:pt x="5368" y="14756"/>
                  </a:cubicBezTo>
                  <a:cubicBezTo>
                    <a:pt x="5085" y="14826"/>
                    <a:pt x="4830" y="14925"/>
                    <a:pt x="4561" y="15010"/>
                  </a:cubicBezTo>
                  <a:close/>
                  <a:moveTo>
                    <a:pt x="16204" y="15759"/>
                  </a:moveTo>
                  <a:cubicBezTo>
                    <a:pt x="16345" y="15462"/>
                    <a:pt x="16515" y="15194"/>
                    <a:pt x="16643" y="14869"/>
                  </a:cubicBezTo>
                  <a:cubicBezTo>
                    <a:pt x="16515" y="14855"/>
                    <a:pt x="16416" y="14798"/>
                    <a:pt x="16289" y="14784"/>
                  </a:cubicBezTo>
                  <a:cubicBezTo>
                    <a:pt x="16274" y="15109"/>
                    <a:pt x="16204" y="15462"/>
                    <a:pt x="16204" y="15759"/>
                  </a:cubicBezTo>
                  <a:close/>
                  <a:moveTo>
                    <a:pt x="1232" y="14897"/>
                  </a:moveTo>
                  <a:cubicBezTo>
                    <a:pt x="1331" y="15180"/>
                    <a:pt x="1360" y="15505"/>
                    <a:pt x="1629" y="15603"/>
                  </a:cubicBezTo>
                  <a:cubicBezTo>
                    <a:pt x="1501" y="15377"/>
                    <a:pt x="1360" y="15137"/>
                    <a:pt x="1232" y="14897"/>
                  </a:cubicBezTo>
                  <a:moveTo>
                    <a:pt x="1232" y="14897"/>
                  </a:moveTo>
                  <a:cubicBezTo>
                    <a:pt x="1246" y="14841"/>
                    <a:pt x="1190" y="14897"/>
                    <a:pt x="1232" y="14897"/>
                  </a:cubicBezTo>
                  <a:moveTo>
                    <a:pt x="16671" y="14897"/>
                  </a:moveTo>
                  <a:cubicBezTo>
                    <a:pt x="16600" y="15067"/>
                    <a:pt x="16529" y="15236"/>
                    <a:pt x="16430" y="15406"/>
                  </a:cubicBezTo>
                  <a:cubicBezTo>
                    <a:pt x="16359" y="15547"/>
                    <a:pt x="16232" y="15688"/>
                    <a:pt x="16175" y="15858"/>
                  </a:cubicBezTo>
                  <a:cubicBezTo>
                    <a:pt x="16119" y="16027"/>
                    <a:pt x="16133" y="16239"/>
                    <a:pt x="16090" y="16423"/>
                  </a:cubicBezTo>
                  <a:cubicBezTo>
                    <a:pt x="16062" y="16606"/>
                    <a:pt x="16019" y="16776"/>
                    <a:pt x="15991" y="16974"/>
                  </a:cubicBezTo>
                  <a:cubicBezTo>
                    <a:pt x="16359" y="16931"/>
                    <a:pt x="16699" y="16832"/>
                    <a:pt x="17053" y="16762"/>
                  </a:cubicBezTo>
                  <a:cubicBezTo>
                    <a:pt x="17379" y="16338"/>
                    <a:pt x="17705" y="15914"/>
                    <a:pt x="17974" y="15434"/>
                  </a:cubicBezTo>
                  <a:cubicBezTo>
                    <a:pt x="17563" y="15222"/>
                    <a:pt x="17153" y="15024"/>
                    <a:pt x="16671" y="14897"/>
                  </a:cubicBezTo>
                  <a:close/>
                  <a:moveTo>
                    <a:pt x="906" y="15010"/>
                  </a:moveTo>
                  <a:cubicBezTo>
                    <a:pt x="1246" y="15801"/>
                    <a:pt x="1671" y="16508"/>
                    <a:pt x="2181" y="17129"/>
                  </a:cubicBezTo>
                  <a:moveTo>
                    <a:pt x="2181" y="17129"/>
                  </a:moveTo>
                  <a:cubicBezTo>
                    <a:pt x="2181" y="17143"/>
                    <a:pt x="2195" y="17143"/>
                    <a:pt x="2195" y="17143"/>
                  </a:cubicBezTo>
                  <a:moveTo>
                    <a:pt x="2195" y="17143"/>
                  </a:moveTo>
                  <a:cubicBezTo>
                    <a:pt x="2195" y="17157"/>
                    <a:pt x="2195" y="17172"/>
                    <a:pt x="2210" y="17172"/>
                  </a:cubicBezTo>
                  <a:moveTo>
                    <a:pt x="2210" y="17172"/>
                  </a:moveTo>
                  <a:cubicBezTo>
                    <a:pt x="2210" y="17186"/>
                    <a:pt x="2224" y="17186"/>
                    <a:pt x="2224" y="17186"/>
                  </a:cubicBezTo>
                  <a:moveTo>
                    <a:pt x="2224" y="17186"/>
                  </a:moveTo>
                  <a:cubicBezTo>
                    <a:pt x="2238" y="17200"/>
                    <a:pt x="2238" y="17186"/>
                    <a:pt x="2224" y="17186"/>
                  </a:cubicBezTo>
                  <a:moveTo>
                    <a:pt x="2224" y="17186"/>
                  </a:moveTo>
                  <a:cubicBezTo>
                    <a:pt x="2224" y="17172"/>
                    <a:pt x="2224" y="17172"/>
                    <a:pt x="2210" y="17172"/>
                  </a:cubicBezTo>
                  <a:moveTo>
                    <a:pt x="2210" y="17172"/>
                  </a:moveTo>
                  <a:cubicBezTo>
                    <a:pt x="2210" y="17157"/>
                    <a:pt x="2210" y="17143"/>
                    <a:pt x="2195" y="17143"/>
                  </a:cubicBezTo>
                  <a:moveTo>
                    <a:pt x="2195" y="17143"/>
                  </a:moveTo>
                  <a:cubicBezTo>
                    <a:pt x="2195" y="17129"/>
                    <a:pt x="2195" y="17129"/>
                    <a:pt x="2181" y="17129"/>
                  </a:cubicBezTo>
                  <a:moveTo>
                    <a:pt x="2181" y="17129"/>
                  </a:moveTo>
                  <a:cubicBezTo>
                    <a:pt x="1898" y="16606"/>
                    <a:pt x="1601" y="16098"/>
                    <a:pt x="1402" y="15490"/>
                  </a:cubicBezTo>
                  <a:cubicBezTo>
                    <a:pt x="1204" y="15349"/>
                    <a:pt x="1062" y="15180"/>
                    <a:pt x="906" y="15010"/>
                  </a:cubicBezTo>
                  <a:moveTo>
                    <a:pt x="906" y="15010"/>
                  </a:moveTo>
                  <a:cubicBezTo>
                    <a:pt x="892" y="14996"/>
                    <a:pt x="892" y="15010"/>
                    <a:pt x="906" y="15010"/>
                  </a:cubicBezTo>
                  <a:moveTo>
                    <a:pt x="3994" y="15236"/>
                  </a:moveTo>
                  <a:cubicBezTo>
                    <a:pt x="4207" y="15660"/>
                    <a:pt x="4462" y="16041"/>
                    <a:pt x="4745" y="16409"/>
                  </a:cubicBezTo>
                  <a:cubicBezTo>
                    <a:pt x="4632" y="15971"/>
                    <a:pt x="4589" y="15476"/>
                    <a:pt x="4504" y="15024"/>
                  </a:cubicBezTo>
                  <a:cubicBezTo>
                    <a:pt x="4348" y="15109"/>
                    <a:pt x="4164" y="15166"/>
                    <a:pt x="3994" y="15236"/>
                  </a:cubicBezTo>
                  <a:close/>
                  <a:moveTo>
                    <a:pt x="20637" y="15053"/>
                  </a:moveTo>
                  <a:cubicBezTo>
                    <a:pt x="20651" y="15067"/>
                    <a:pt x="20637" y="15053"/>
                    <a:pt x="20637" y="15053"/>
                  </a:cubicBezTo>
                  <a:close/>
                  <a:moveTo>
                    <a:pt x="19277" y="17369"/>
                  </a:moveTo>
                  <a:cubicBezTo>
                    <a:pt x="19263" y="17383"/>
                    <a:pt x="19277" y="17383"/>
                    <a:pt x="19277" y="17369"/>
                  </a:cubicBezTo>
                  <a:moveTo>
                    <a:pt x="19277" y="17369"/>
                  </a:moveTo>
                  <a:cubicBezTo>
                    <a:pt x="19815" y="16705"/>
                    <a:pt x="20311" y="15914"/>
                    <a:pt x="20623" y="15067"/>
                  </a:cubicBezTo>
                  <a:cubicBezTo>
                    <a:pt x="20538" y="15194"/>
                    <a:pt x="20424" y="15293"/>
                    <a:pt x="20297" y="15392"/>
                  </a:cubicBezTo>
                  <a:cubicBezTo>
                    <a:pt x="20028" y="15928"/>
                    <a:pt x="19660" y="16380"/>
                    <a:pt x="19334" y="16861"/>
                  </a:cubicBezTo>
                  <a:cubicBezTo>
                    <a:pt x="19362" y="17044"/>
                    <a:pt x="19320" y="17214"/>
                    <a:pt x="19277" y="17369"/>
                  </a:cubicBezTo>
                  <a:moveTo>
                    <a:pt x="4830" y="16818"/>
                  </a:moveTo>
                  <a:cubicBezTo>
                    <a:pt x="4830" y="16832"/>
                    <a:pt x="4844" y="16818"/>
                    <a:pt x="4830" y="16818"/>
                  </a:cubicBezTo>
                  <a:moveTo>
                    <a:pt x="4830" y="16818"/>
                  </a:moveTo>
                  <a:cubicBezTo>
                    <a:pt x="4816" y="16705"/>
                    <a:pt x="4773" y="16621"/>
                    <a:pt x="4773" y="16522"/>
                  </a:cubicBezTo>
                  <a:cubicBezTo>
                    <a:pt x="4462" y="16126"/>
                    <a:pt x="4221" y="15688"/>
                    <a:pt x="3938" y="15264"/>
                  </a:cubicBezTo>
                  <a:cubicBezTo>
                    <a:pt x="3697" y="15392"/>
                    <a:pt x="3399" y="15533"/>
                    <a:pt x="3144" y="15702"/>
                  </a:cubicBezTo>
                  <a:cubicBezTo>
                    <a:pt x="3116" y="15731"/>
                    <a:pt x="2932" y="15858"/>
                    <a:pt x="2932" y="15886"/>
                  </a:cubicBezTo>
                  <a:cubicBezTo>
                    <a:pt x="2932" y="15914"/>
                    <a:pt x="3102" y="16126"/>
                    <a:pt x="3130" y="16154"/>
                  </a:cubicBezTo>
                  <a:cubicBezTo>
                    <a:pt x="3201" y="16253"/>
                    <a:pt x="3258" y="16310"/>
                    <a:pt x="3314" y="16409"/>
                  </a:cubicBezTo>
                  <a:cubicBezTo>
                    <a:pt x="3810" y="16550"/>
                    <a:pt x="4292" y="16719"/>
                    <a:pt x="4830" y="16818"/>
                  </a:cubicBezTo>
                  <a:moveTo>
                    <a:pt x="2592" y="15448"/>
                  </a:moveTo>
                  <a:cubicBezTo>
                    <a:pt x="2592" y="15434"/>
                    <a:pt x="2606" y="15448"/>
                    <a:pt x="2592" y="15448"/>
                  </a:cubicBezTo>
                  <a:close/>
                  <a:moveTo>
                    <a:pt x="2762" y="15985"/>
                  </a:moveTo>
                  <a:cubicBezTo>
                    <a:pt x="2790" y="15928"/>
                    <a:pt x="2861" y="15928"/>
                    <a:pt x="2875" y="15858"/>
                  </a:cubicBezTo>
                  <a:cubicBezTo>
                    <a:pt x="2776" y="15731"/>
                    <a:pt x="2705" y="15589"/>
                    <a:pt x="2606" y="15462"/>
                  </a:cubicBezTo>
                  <a:cubicBezTo>
                    <a:pt x="2649" y="15646"/>
                    <a:pt x="2691" y="15829"/>
                    <a:pt x="2762" y="15985"/>
                  </a:cubicBezTo>
                  <a:close/>
                  <a:moveTo>
                    <a:pt x="18002" y="15462"/>
                  </a:moveTo>
                  <a:cubicBezTo>
                    <a:pt x="18002" y="15476"/>
                    <a:pt x="17988" y="15490"/>
                    <a:pt x="17988" y="15505"/>
                  </a:cubicBezTo>
                  <a:cubicBezTo>
                    <a:pt x="17762" y="15872"/>
                    <a:pt x="17478" y="16267"/>
                    <a:pt x="17223" y="16592"/>
                  </a:cubicBezTo>
                  <a:cubicBezTo>
                    <a:pt x="17195" y="16635"/>
                    <a:pt x="17138" y="16677"/>
                    <a:pt x="17138" y="16734"/>
                  </a:cubicBezTo>
                  <a:cubicBezTo>
                    <a:pt x="17492" y="16635"/>
                    <a:pt x="17861" y="16550"/>
                    <a:pt x="18186" y="16423"/>
                  </a:cubicBezTo>
                  <a:cubicBezTo>
                    <a:pt x="18257" y="16169"/>
                    <a:pt x="18328" y="15943"/>
                    <a:pt x="18385" y="15674"/>
                  </a:cubicBezTo>
                  <a:cubicBezTo>
                    <a:pt x="18257" y="15603"/>
                    <a:pt x="18144" y="15505"/>
                    <a:pt x="18002" y="15462"/>
                  </a:cubicBezTo>
                  <a:close/>
                  <a:moveTo>
                    <a:pt x="20198" y="15490"/>
                  </a:moveTo>
                  <a:cubicBezTo>
                    <a:pt x="20070" y="15561"/>
                    <a:pt x="19943" y="15660"/>
                    <a:pt x="19815" y="15745"/>
                  </a:cubicBezTo>
                  <a:cubicBezTo>
                    <a:pt x="19745" y="16027"/>
                    <a:pt x="19617" y="16267"/>
                    <a:pt x="19504" y="16536"/>
                  </a:cubicBezTo>
                  <a:moveTo>
                    <a:pt x="19504" y="16536"/>
                  </a:moveTo>
                  <a:cubicBezTo>
                    <a:pt x="19490" y="16536"/>
                    <a:pt x="19504" y="16550"/>
                    <a:pt x="19490" y="16564"/>
                  </a:cubicBezTo>
                  <a:moveTo>
                    <a:pt x="19490" y="16564"/>
                  </a:moveTo>
                  <a:cubicBezTo>
                    <a:pt x="19475" y="16564"/>
                    <a:pt x="19504" y="16578"/>
                    <a:pt x="19490" y="16564"/>
                  </a:cubicBezTo>
                  <a:moveTo>
                    <a:pt x="19490" y="16564"/>
                  </a:moveTo>
                  <a:cubicBezTo>
                    <a:pt x="19504" y="16550"/>
                    <a:pt x="19504" y="16536"/>
                    <a:pt x="19504" y="16536"/>
                  </a:cubicBezTo>
                  <a:moveTo>
                    <a:pt x="19504" y="16536"/>
                  </a:moveTo>
                  <a:cubicBezTo>
                    <a:pt x="19773" y="16211"/>
                    <a:pt x="19999" y="15858"/>
                    <a:pt x="20198" y="15490"/>
                  </a:cubicBezTo>
                  <a:moveTo>
                    <a:pt x="20198" y="15490"/>
                  </a:moveTo>
                  <a:cubicBezTo>
                    <a:pt x="20226" y="15476"/>
                    <a:pt x="20198" y="15476"/>
                    <a:pt x="20198" y="15490"/>
                  </a:cubicBezTo>
                  <a:moveTo>
                    <a:pt x="2252" y="17143"/>
                  </a:moveTo>
                  <a:cubicBezTo>
                    <a:pt x="2210" y="16931"/>
                    <a:pt x="2266" y="16748"/>
                    <a:pt x="2323" y="16578"/>
                  </a:cubicBezTo>
                  <a:cubicBezTo>
                    <a:pt x="2096" y="16310"/>
                    <a:pt x="1884" y="16013"/>
                    <a:pt x="1700" y="15688"/>
                  </a:cubicBezTo>
                  <a:cubicBezTo>
                    <a:pt x="1601" y="15660"/>
                    <a:pt x="1544" y="15575"/>
                    <a:pt x="1445" y="15547"/>
                  </a:cubicBezTo>
                  <a:cubicBezTo>
                    <a:pt x="1671" y="16126"/>
                    <a:pt x="1940" y="16649"/>
                    <a:pt x="2252" y="17143"/>
                  </a:cubicBezTo>
                  <a:close/>
                  <a:moveTo>
                    <a:pt x="18229" y="16409"/>
                  </a:moveTo>
                  <a:cubicBezTo>
                    <a:pt x="18456" y="16310"/>
                    <a:pt x="18739" y="16282"/>
                    <a:pt x="18881" y="16112"/>
                  </a:cubicBezTo>
                  <a:cubicBezTo>
                    <a:pt x="18767" y="15943"/>
                    <a:pt x="18583" y="15829"/>
                    <a:pt x="18427" y="15702"/>
                  </a:cubicBezTo>
                  <a:cubicBezTo>
                    <a:pt x="18356" y="15943"/>
                    <a:pt x="18300" y="16183"/>
                    <a:pt x="18229" y="16409"/>
                  </a:cubicBezTo>
                  <a:close/>
                  <a:moveTo>
                    <a:pt x="1785" y="15759"/>
                  </a:moveTo>
                  <a:cubicBezTo>
                    <a:pt x="1955" y="16041"/>
                    <a:pt x="2125" y="16310"/>
                    <a:pt x="2351" y="16550"/>
                  </a:cubicBezTo>
                  <a:cubicBezTo>
                    <a:pt x="2394" y="16380"/>
                    <a:pt x="2507" y="16282"/>
                    <a:pt x="2578" y="16154"/>
                  </a:cubicBezTo>
                  <a:cubicBezTo>
                    <a:pt x="2280" y="16041"/>
                    <a:pt x="2040" y="15886"/>
                    <a:pt x="1785" y="15759"/>
                  </a:cubicBezTo>
                  <a:moveTo>
                    <a:pt x="1785" y="15759"/>
                  </a:moveTo>
                  <a:cubicBezTo>
                    <a:pt x="1770" y="15731"/>
                    <a:pt x="1756" y="15759"/>
                    <a:pt x="1785" y="15759"/>
                  </a:cubicBezTo>
                  <a:moveTo>
                    <a:pt x="19008" y="16154"/>
                  </a:moveTo>
                  <a:cubicBezTo>
                    <a:pt x="19135" y="16338"/>
                    <a:pt x="19263" y="16536"/>
                    <a:pt x="19334" y="16776"/>
                  </a:cubicBezTo>
                  <a:cubicBezTo>
                    <a:pt x="19504" y="16465"/>
                    <a:pt x="19645" y="16140"/>
                    <a:pt x="19773" y="15787"/>
                  </a:cubicBezTo>
                  <a:cubicBezTo>
                    <a:pt x="19787" y="15787"/>
                    <a:pt x="19773" y="15773"/>
                    <a:pt x="19759" y="15773"/>
                  </a:cubicBezTo>
                  <a:cubicBezTo>
                    <a:pt x="19532" y="15914"/>
                    <a:pt x="19277" y="16041"/>
                    <a:pt x="19008" y="16154"/>
                  </a:cubicBezTo>
                  <a:close/>
                  <a:moveTo>
                    <a:pt x="2889" y="15900"/>
                  </a:moveTo>
                  <a:cubicBezTo>
                    <a:pt x="2861" y="15971"/>
                    <a:pt x="2776" y="15985"/>
                    <a:pt x="2762" y="16056"/>
                  </a:cubicBezTo>
                  <a:cubicBezTo>
                    <a:pt x="2790" y="16098"/>
                    <a:pt x="2804" y="16154"/>
                    <a:pt x="2804" y="16225"/>
                  </a:cubicBezTo>
                  <a:cubicBezTo>
                    <a:pt x="2960" y="16253"/>
                    <a:pt x="3102" y="16352"/>
                    <a:pt x="3244" y="16352"/>
                  </a:cubicBezTo>
                  <a:cubicBezTo>
                    <a:pt x="3116" y="16225"/>
                    <a:pt x="3031" y="16041"/>
                    <a:pt x="2889" y="15900"/>
                  </a:cubicBezTo>
                  <a:close/>
                  <a:moveTo>
                    <a:pt x="15580" y="16832"/>
                  </a:moveTo>
                  <a:cubicBezTo>
                    <a:pt x="15510" y="16917"/>
                    <a:pt x="15410" y="17002"/>
                    <a:pt x="15410" y="17087"/>
                  </a:cubicBezTo>
                  <a:cubicBezTo>
                    <a:pt x="15594" y="17044"/>
                    <a:pt x="15779" y="17030"/>
                    <a:pt x="15949" y="16988"/>
                  </a:cubicBezTo>
                  <a:cubicBezTo>
                    <a:pt x="15991" y="16649"/>
                    <a:pt x="16104" y="16296"/>
                    <a:pt x="16104" y="15957"/>
                  </a:cubicBezTo>
                  <a:cubicBezTo>
                    <a:pt x="15949" y="16253"/>
                    <a:pt x="15764" y="16564"/>
                    <a:pt x="15580" y="16832"/>
                  </a:cubicBezTo>
                  <a:close/>
                  <a:moveTo>
                    <a:pt x="2649" y="16154"/>
                  </a:moveTo>
                  <a:cubicBezTo>
                    <a:pt x="2691" y="16140"/>
                    <a:pt x="2748" y="16211"/>
                    <a:pt x="2776" y="16183"/>
                  </a:cubicBezTo>
                  <a:cubicBezTo>
                    <a:pt x="2734" y="16154"/>
                    <a:pt x="2748" y="16084"/>
                    <a:pt x="2719" y="16070"/>
                  </a:cubicBezTo>
                  <a:cubicBezTo>
                    <a:pt x="2705" y="16098"/>
                    <a:pt x="2663" y="16112"/>
                    <a:pt x="2649" y="16154"/>
                  </a:cubicBezTo>
                  <a:close/>
                  <a:moveTo>
                    <a:pt x="18881" y="16169"/>
                  </a:moveTo>
                  <a:cubicBezTo>
                    <a:pt x="18909" y="16169"/>
                    <a:pt x="18923" y="16154"/>
                    <a:pt x="18937" y="16140"/>
                  </a:cubicBezTo>
                  <a:cubicBezTo>
                    <a:pt x="18909" y="16112"/>
                    <a:pt x="18895" y="16140"/>
                    <a:pt x="18881" y="16169"/>
                  </a:cubicBezTo>
                  <a:close/>
                  <a:moveTo>
                    <a:pt x="3414" y="17722"/>
                  </a:moveTo>
                  <a:cubicBezTo>
                    <a:pt x="3414" y="17737"/>
                    <a:pt x="3428" y="17722"/>
                    <a:pt x="3414" y="17722"/>
                  </a:cubicBezTo>
                  <a:moveTo>
                    <a:pt x="3414" y="17722"/>
                  </a:moveTo>
                  <a:cubicBezTo>
                    <a:pt x="3173" y="17256"/>
                    <a:pt x="2960" y="16776"/>
                    <a:pt x="2790" y="16239"/>
                  </a:cubicBezTo>
                  <a:cubicBezTo>
                    <a:pt x="2748" y="16211"/>
                    <a:pt x="2677" y="16211"/>
                    <a:pt x="2649" y="16183"/>
                  </a:cubicBezTo>
                  <a:cubicBezTo>
                    <a:pt x="2507" y="16267"/>
                    <a:pt x="2450" y="16437"/>
                    <a:pt x="2365" y="16564"/>
                  </a:cubicBezTo>
                  <a:cubicBezTo>
                    <a:pt x="2677" y="16988"/>
                    <a:pt x="3031" y="17369"/>
                    <a:pt x="3414" y="17722"/>
                  </a:cubicBezTo>
                  <a:moveTo>
                    <a:pt x="17096" y="18824"/>
                  </a:moveTo>
                  <a:cubicBezTo>
                    <a:pt x="17082" y="18824"/>
                    <a:pt x="17110" y="18839"/>
                    <a:pt x="17096" y="18824"/>
                  </a:cubicBezTo>
                  <a:moveTo>
                    <a:pt x="17096" y="18824"/>
                  </a:moveTo>
                  <a:cubicBezTo>
                    <a:pt x="17946" y="18259"/>
                    <a:pt x="18682" y="17595"/>
                    <a:pt x="19291" y="16804"/>
                  </a:cubicBezTo>
                  <a:cubicBezTo>
                    <a:pt x="19220" y="16550"/>
                    <a:pt x="19121" y="16324"/>
                    <a:pt x="18937" y="16183"/>
                  </a:cubicBezTo>
                  <a:cubicBezTo>
                    <a:pt x="18725" y="16324"/>
                    <a:pt x="18583" y="16550"/>
                    <a:pt x="18413" y="16762"/>
                  </a:cubicBezTo>
                  <a:cubicBezTo>
                    <a:pt x="18328" y="16861"/>
                    <a:pt x="18243" y="16960"/>
                    <a:pt x="18144" y="17059"/>
                  </a:cubicBezTo>
                  <a:cubicBezTo>
                    <a:pt x="18059" y="17157"/>
                    <a:pt x="17946" y="17242"/>
                    <a:pt x="17889" y="17341"/>
                  </a:cubicBezTo>
                  <a:cubicBezTo>
                    <a:pt x="17818" y="17468"/>
                    <a:pt x="17776" y="17609"/>
                    <a:pt x="17719" y="17737"/>
                  </a:cubicBezTo>
                  <a:cubicBezTo>
                    <a:pt x="17521" y="18118"/>
                    <a:pt x="17351" y="18485"/>
                    <a:pt x="17096" y="18824"/>
                  </a:cubicBezTo>
                  <a:moveTo>
                    <a:pt x="18753" y="16267"/>
                  </a:moveTo>
                  <a:cubicBezTo>
                    <a:pt x="18555" y="16324"/>
                    <a:pt x="18413" y="16409"/>
                    <a:pt x="18215" y="16451"/>
                  </a:cubicBezTo>
                  <a:cubicBezTo>
                    <a:pt x="18158" y="16719"/>
                    <a:pt x="18017" y="16974"/>
                    <a:pt x="17974" y="17214"/>
                  </a:cubicBezTo>
                  <a:cubicBezTo>
                    <a:pt x="18229" y="16903"/>
                    <a:pt x="18512" y="16606"/>
                    <a:pt x="18753" y="16267"/>
                  </a:cubicBezTo>
                  <a:moveTo>
                    <a:pt x="18753" y="16267"/>
                  </a:moveTo>
                  <a:cubicBezTo>
                    <a:pt x="18767" y="16267"/>
                    <a:pt x="18753" y="16253"/>
                    <a:pt x="18753" y="16267"/>
                  </a:cubicBezTo>
                  <a:moveTo>
                    <a:pt x="3144" y="17087"/>
                  </a:moveTo>
                  <a:cubicBezTo>
                    <a:pt x="3272" y="17341"/>
                    <a:pt x="3357" y="17638"/>
                    <a:pt x="3498" y="17821"/>
                  </a:cubicBezTo>
                  <a:cubicBezTo>
                    <a:pt x="3569" y="17906"/>
                    <a:pt x="3683" y="17977"/>
                    <a:pt x="3782" y="18047"/>
                  </a:cubicBezTo>
                  <a:cubicBezTo>
                    <a:pt x="4065" y="18288"/>
                    <a:pt x="4334" y="18528"/>
                    <a:pt x="4646" y="18725"/>
                  </a:cubicBezTo>
                  <a:cubicBezTo>
                    <a:pt x="4731" y="18514"/>
                    <a:pt x="4872" y="18358"/>
                    <a:pt x="5014" y="18203"/>
                  </a:cubicBezTo>
                  <a:cubicBezTo>
                    <a:pt x="4362" y="17680"/>
                    <a:pt x="3810" y="17073"/>
                    <a:pt x="3286" y="16423"/>
                  </a:cubicBezTo>
                  <a:cubicBezTo>
                    <a:pt x="3116" y="16380"/>
                    <a:pt x="3003" y="16310"/>
                    <a:pt x="2833" y="16267"/>
                  </a:cubicBezTo>
                  <a:cubicBezTo>
                    <a:pt x="2918" y="16550"/>
                    <a:pt x="3031" y="16818"/>
                    <a:pt x="3144" y="17087"/>
                  </a:cubicBezTo>
                  <a:close/>
                  <a:moveTo>
                    <a:pt x="5042" y="18189"/>
                  </a:moveTo>
                  <a:cubicBezTo>
                    <a:pt x="5085" y="18118"/>
                    <a:pt x="5170" y="18104"/>
                    <a:pt x="5198" y="18019"/>
                  </a:cubicBezTo>
                  <a:cubicBezTo>
                    <a:pt x="5071" y="17652"/>
                    <a:pt x="4943" y="17285"/>
                    <a:pt x="4844" y="16875"/>
                  </a:cubicBezTo>
                  <a:cubicBezTo>
                    <a:pt x="4334" y="16762"/>
                    <a:pt x="3824" y="16592"/>
                    <a:pt x="3371" y="16479"/>
                  </a:cubicBezTo>
                  <a:cubicBezTo>
                    <a:pt x="3881" y="17087"/>
                    <a:pt x="4419" y="17680"/>
                    <a:pt x="5042" y="18189"/>
                  </a:cubicBezTo>
                  <a:close/>
                  <a:moveTo>
                    <a:pt x="17322" y="17836"/>
                  </a:moveTo>
                  <a:cubicBezTo>
                    <a:pt x="17492" y="17680"/>
                    <a:pt x="17776" y="17468"/>
                    <a:pt x="17889" y="17270"/>
                  </a:cubicBezTo>
                  <a:cubicBezTo>
                    <a:pt x="18031" y="17044"/>
                    <a:pt x="18045" y="16776"/>
                    <a:pt x="18158" y="16493"/>
                  </a:cubicBezTo>
                  <a:cubicBezTo>
                    <a:pt x="18158" y="16479"/>
                    <a:pt x="18158" y="16479"/>
                    <a:pt x="18144" y="16479"/>
                  </a:cubicBezTo>
                  <a:cubicBezTo>
                    <a:pt x="17804" y="16592"/>
                    <a:pt x="17450" y="16691"/>
                    <a:pt x="17082" y="16790"/>
                  </a:cubicBezTo>
                  <a:cubicBezTo>
                    <a:pt x="16770" y="17172"/>
                    <a:pt x="16430" y="17511"/>
                    <a:pt x="16104" y="17878"/>
                  </a:cubicBezTo>
                  <a:cubicBezTo>
                    <a:pt x="16359" y="17991"/>
                    <a:pt x="16529" y="18175"/>
                    <a:pt x="16728" y="18344"/>
                  </a:cubicBezTo>
                  <a:cubicBezTo>
                    <a:pt x="16926" y="18189"/>
                    <a:pt x="17110" y="18019"/>
                    <a:pt x="17322" y="17836"/>
                  </a:cubicBezTo>
                  <a:close/>
                  <a:moveTo>
                    <a:pt x="4872" y="16847"/>
                  </a:moveTo>
                  <a:cubicBezTo>
                    <a:pt x="4943" y="16832"/>
                    <a:pt x="5000" y="16889"/>
                    <a:pt x="5028" y="16861"/>
                  </a:cubicBezTo>
                  <a:cubicBezTo>
                    <a:pt x="4957" y="16776"/>
                    <a:pt x="4901" y="16677"/>
                    <a:pt x="4830" y="16606"/>
                  </a:cubicBezTo>
                  <a:cubicBezTo>
                    <a:pt x="4844" y="16691"/>
                    <a:pt x="4858" y="16762"/>
                    <a:pt x="4872" y="16847"/>
                  </a:cubicBezTo>
                  <a:close/>
                  <a:moveTo>
                    <a:pt x="4093" y="18768"/>
                  </a:moveTo>
                  <a:cubicBezTo>
                    <a:pt x="4093" y="18782"/>
                    <a:pt x="4108" y="18768"/>
                    <a:pt x="4093" y="18768"/>
                  </a:cubicBezTo>
                  <a:moveTo>
                    <a:pt x="4093" y="18768"/>
                  </a:moveTo>
                  <a:cubicBezTo>
                    <a:pt x="3881" y="18471"/>
                    <a:pt x="3654" y="18189"/>
                    <a:pt x="3484" y="17850"/>
                  </a:cubicBezTo>
                  <a:cubicBezTo>
                    <a:pt x="3059" y="17482"/>
                    <a:pt x="2719" y="17044"/>
                    <a:pt x="2337" y="16635"/>
                  </a:cubicBezTo>
                  <a:cubicBezTo>
                    <a:pt x="2309" y="16832"/>
                    <a:pt x="2238" y="17044"/>
                    <a:pt x="2309" y="17242"/>
                  </a:cubicBezTo>
                  <a:cubicBezTo>
                    <a:pt x="2394" y="17454"/>
                    <a:pt x="2677" y="17722"/>
                    <a:pt x="2875" y="17920"/>
                  </a:cubicBezTo>
                  <a:cubicBezTo>
                    <a:pt x="3074" y="18104"/>
                    <a:pt x="3343" y="18386"/>
                    <a:pt x="3527" y="18514"/>
                  </a:cubicBezTo>
                  <a:cubicBezTo>
                    <a:pt x="3697" y="18627"/>
                    <a:pt x="3938" y="18697"/>
                    <a:pt x="4093" y="18768"/>
                  </a:cubicBezTo>
                  <a:moveTo>
                    <a:pt x="9575" y="16847"/>
                  </a:moveTo>
                  <a:cubicBezTo>
                    <a:pt x="9589" y="17044"/>
                    <a:pt x="9660" y="17214"/>
                    <a:pt x="9674" y="17412"/>
                  </a:cubicBezTo>
                  <a:cubicBezTo>
                    <a:pt x="9872" y="17426"/>
                    <a:pt x="10085" y="17426"/>
                    <a:pt x="10297" y="17426"/>
                  </a:cubicBezTo>
                  <a:cubicBezTo>
                    <a:pt x="10283" y="17228"/>
                    <a:pt x="10340" y="16946"/>
                    <a:pt x="10269" y="16804"/>
                  </a:cubicBezTo>
                  <a:cubicBezTo>
                    <a:pt x="10042" y="16818"/>
                    <a:pt x="9787" y="16818"/>
                    <a:pt x="9575" y="16847"/>
                  </a:cubicBezTo>
                  <a:close/>
                  <a:moveTo>
                    <a:pt x="10326" y="16804"/>
                  </a:moveTo>
                  <a:cubicBezTo>
                    <a:pt x="10326" y="17016"/>
                    <a:pt x="10354" y="17200"/>
                    <a:pt x="10340" y="17426"/>
                  </a:cubicBezTo>
                  <a:cubicBezTo>
                    <a:pt x="10538" y="17454"/>
                    <a:pt x="10779" y="17426"/>
                    <a:pt x="10977" y="17440"/>
                  </a:cubicBezTo>
                  <a:cubicBezTo>
                    <a:pt x="11005" y="17228"/>
                    <a:pt x="11005" y="17016"/>
                    <a:pt x="11005" y="16804"/>
                  </a:cubicBezTo>
                  <a:cubicBezTo>
                    <a:pt x="10779" y="16804"/>
                    <a:pt x="10552" y="16804"/>
                    <a:pt x="10326" y="16804"/>
                  </a:cubicBezTo>
                  <a:close/>
                  <a:moveTo>
                    <a:pt x="11048" y="16804"/>
                  </a:moveTo>
                  <a:cubicBezTo>
                    <a:pt x="11034" y="17002"/>
                    <a:pt x="11034" y="17228"/>
                    <a:pt x="11020" y="17440"/>
                  </a:cubicBezTo>
                  <a:cubicBezTo>
                    <a:pt x="11459" y="17412"/>
                    <a:pt x="11912" y="17426"/>
                    <a:pt x="12337" y="17398"/>
                  </a:cubicBezTo>
                  <a:cubicBezTo>
                    <a:pt x="12393" y="17228"/>
                    <a:pt x="12450" y="17059"/>
                    <a:pt x="12493" y="16889"/>
                  </a:cubicBezTo>
                  <a:cubicBezTo>
                    <a:pt x="12025" y="16847"/>
                    <a:pt x="11558" y="16804"/>
                    <a:pt x="11048" y="16804"/>
                  </a:cubicBezTo>
                  <a:close/>
                  <a:moveTo>
                    <a:pt x="16997" y="16818"/>
                  </a:moveTo>
                  <a:cubicBezTo>
                    <a:pt x="16657" y="16875"/>
                    <a:pt x="16331" y="16974"/>
                    <a:pt x="15977" y="17016"/>
                  </a:cubicBezTo>
                  <a:cubicBezTo>
                    <a:pt x="15920" y="17256"/>
                    <a:pt x="15864" y="17468"/>
                    <a:pt x="15807" y="17694"/>
                  </a:cubicBezTo>
                  <a:cubicBezTo>
                    <a:pt x="15892" y="17737"/>
                    <a:pt x="15977" y="17793"/>
                    <a:pt x="16062" y="17836"/>
                  </a:cubicBezTo>
                  <a:cubicBezTo>
                    <a:pt x="16402" y="17511"/>
                    <a:pt x="16713" y="17186"/>
                    <a:pt x="16997" y="16818"/>
                  </a:cubicBezTo>
                  <a:moveTo>
                    <a:pt x="16997" y="16818"/>
                  </a:moveTo>
                  <a:cubicBezTo>
                    <a:pt x="17011" y="16804"/>
                    <a:pt x="16997" y="16804"/>
                    <a:pt x="16997" y="16818"/>
                  </a:cubicBezTo>
                  <a:moveTo>
                    <a:pt x="9504" y="16847"/>
                  </a:moveTo>
                  <a:cubicBezTo>
                    <a:pt x="9037" y="16889"/>
                    <a:pt x="8569" y="16931"/>
                    <a:pt x="8144" y="17016"/>
                  </a:cubicBezTo>
                  <a:cubicBezTo>
                    <a:pt x="8187" y="17129"/>
                    <a:pt x="8215" y="17256"/>
                    <a:pt x="8300" y="17327"/>
                  </a:cubicBezTo>
                  <a:cubicBezTo>
                    <a:pt x="8725" y="17369"/>
                    <a:pt x="9207" y="17412"/>
                    <a:pt x="9631" y="17398"/>
                  </a:cubicBezTo>
                  <a:cubicBezTo>
                    <a:pt x="9575" y="17228"/>
                    <a:pt x="9561" y="17016"/>
                    <a:pt x="9504" y="16847"/>
                  </a:cubicBezTo>
                  <a:close/>
                  <a:moveTo>
                    <a:pt x="5226" y="18005"/>
                  </a:moveTo>
                  <a:cubicBezTo>
                    <a:pt x="5411" y="17920"/>
                    <a:pt x="5581" y="17807"/>
                    <a:pt x="5751" y="17694"/>
                  </a:cubicBezTo>
                  <a:cubicBezTo>
                    <a:pt x="5510" y="17440"/>
                    <a:pt x="5283" y="17186"/>
                    <a:pt x="5071" y="16903"/>
                  </a:cubicBezTo>
                  <a:cubicBezTo>
                    <a:pt x="5000" y="16917"/>
                    <a:pt x="4957" y="16875"/>
                    <a:pt x="4887" y="16889"/>
                  </a:cubicBezTo>
                  <a:cubicBezTo>
                    <a:pt x="4986" y="17285"/>
                    <a:pt x="5113" y="17638"/>
                    <a:pt x="5226" y="18005"/>
                  </a:cubicBezTo>
                  <a:close/>
                  <a:moveTo>
                    <a:pt x="12521" y="16903"/>
                  </a:moveTo>
                  <a:cubicBezTo>
                    <a:pt x="12493" y="17073"/>
                    <a:pt x="12422" y="17214"/>
                    <a:pt x="12379" y="17398"/>
                  </a:cubicBezTo>
                  <a:cubicBezTo>
                    <a:pt x="12663" y="17383"/>
                    <a:pt x="12946" y="17355"/>
                    <a:pt x="13229" y="17341"/>
                  </a:cubicBezTo>
                  <a:cubicBezTo>
                    <a:pt x="13229" y="17214"/>
                    <a:pt x="13257" y="17129"/>
                    <a:pt x="13257" y="16988"/>
                  </a:cubicBezTo>
                  <a:cubicBezTo>
                    <a:pt x="13017" y="16946"/>
                    <a:pt x="12790" y="16903"/>
                    <a:pt x="12521" y="16903"/>
                  </a:cubicBezTo>
                  <a:close/>
                  <a:moveTo>
                    <a:pt x="19263" y="16903"/>
                  </a:moveTo>
                  <a:cubicBezTo>
                    <a:pt x="19263" y="16903"/>
                    <a:pt x="19277" y="16917"/>
                    <a:pt x="19263" y="16903"/>
                  </a:cubicBezTo>
                  <a:close/>
                  <a:moveTo>
                    <a:pt x="5142" y="16931"/>
                  </a:moveTo>
                  <a:cubicBezTo>
                    <a:pt x="5354" y="17200"/>
                    <a:pt x="5552" y="17468"/>
                    <a:pt x="5807" y="17680"/>
                  </a:cubicBezTo>
                  <a:cubicBezTo>
                    <a:pt x="6119" y="17539"/>
                    <a:pt x="6430" y="17398"/>
                    <a:pt x="6799" y="17299"/>
                  </a:cubicBezTo>
                  <a:cubicBezTo>
                    <a:pt x="6756" y="17157"/>
                    <a:pt x="6558" y="17186"/>
                    <a:pt x="6430" y="17172"/>
                  </a:cubicBezTo>
                  <a:cubicBezTo>
                    <a:pt x="6006" y="17101"/>
                    <a:pt x="5538" y="17002"/>
                    <a:pt x="5142" y="16931"/>
                  </a:cubicBezTo>
                  <a:moveTo>
                    <a:pt x="5142" y="16931"/>
                  </a:moveTo>
                  <a:cubicBezTo>
                    <a:pt x="5127" y="16917"/>
                    <a:pt x="5113" y="16931"/>
                    <a:pt x="5142" y="16931"/>
                  </a:cubicBezTo>
                  <a:moveTo>
                    <a:pt x="19249" y="16931"/>
                  </a:moveTo>
                  <a:cubicBezTo>
                    <a:pt x="18668" y="17666"/>
                    <a:pt x="17889" y="18302"/>
                    <a:pt x="17110" y="18867"/>
                  </a:cubicBezTo>
                  <a:cubicBezTo>
                    <a:pt x="17082" y="18881"/>
                    <a:pt x="17011" y="18909"/>
                    <a:pt x="17025" y="18966"/>
                  </a:cubicBezTo>
                  <a:cubicBezTo>
                    <a:pt x="17238" y="18881"/>
                    <a:pt x="17450" y="18796"/>
                    <a:pt x="17662" y="18697"/>
                  </a:cubicBezTo>
                  <a:cubicBezTo>
                    <a:pt x="17861" y="18612"/>
                    <a:pt x="18087" y="18514"/>
                    <a:pt x="18257" y="18386"/>
                  </a:cubicBezTo>
                  <a:cubicBezTo>
                    <a:pt x="18456" y="18231"/>
                    <a:pt x="18640" y="17906"/>
                    <a:pt x="18781" y="17694"/>
                  </a:cubicBezTo>
                  <a:cubicBezTo>
                    <a:pt x="18951" y="17454"/>
                    <a:pt x="19121" y="17200"/>
                    <a:pt x="19249" y="16931"/>
                  </a:cubicBezTo>
                  <a:moveTo>
                    <a:pt x="19249" y="16931"/>
                  </a:moveTo>
                  <a:cubicBezTo>
                    <a:pt x="19277" y="16931"/>
                    <a:pt x="19249" y="16917"/>
                    <a:pt x="19249" y="16931"/>
                  </a:cubicBezTo>
                  <a:moveTo>
                    <a:pt x="18427" y="18259"/>
                  </a:moveTo>
                  <a:cubicBezTo>
                    <a:pt x="18399" y="18273"/>
                    <a:pt x="18427" y="18288"/>
                    <a:pt x="18427" y="18259"/>
                  </a:cubicBezTo>
                  <a:moveTo>
                    <a:pt x="18427" y="18259"/>
                  </a:moveTo>
                  <a:cubicBezTo>
                    <a:pt x="18626" y="18076"/>
                    <a:pt x="19022" y="17765"/>
                    <a:pt x="19178" y="17496"/>
                  </a:cubicBezTo>
                  <a:cubicBezTo>
                    <a:pt x="19263" y="17355"/>
                    <a:pt x="19320" y="17129"/>
                    <a:pt x="19291" y="16931"/>
                  </a:cubicBezTo>
                  <a:cubicBezTo>
                    <a:pt x="19050" y="17426"/>
                    <a:pt x="18739" y="17850"/>
                    <a:pt x="18427" y="18259"/>
                  </a:cubicBezTo>
                  <a:moveTo>
                    <a:pt x="13286" y="17327"/>
                  </a:moveTo>
                  <a:cubicBezTo>
                    <a:pt x="13456" y="17341"/>
                    <a:pt x="13569" y="17299"/>
                    <a:pt x="13739" y="17299"/>
                  </a:cubicBezTo>
                  <a:cubicBezTo>
                    <a:pt x="13810" y="17256"/>
                    <a:pt x="13838" y="17172"/>
                    <a:pt x="13866" y="17101"/>
                  </a:cubicBezTo>
                  <a:cubicBezTo>
                    <a:pt x="13697" y="17059"/>
                    <a:pt x="13498" y="17030"/>
                    <a:pt x="13328" y="16988"/>
                  </a:cubicBezTo>
                  <a:cubicBezTo>
                    <a:pt x="13300" y="17087"/>
                    <a:pt x="13314" y="17228"/>
                    <a:pt x="13286" y="17327"/>
                  </a:cubicBezTo>
                  <a:close/>
                  <a:moveTo>
                    <a:pt x="7450" y="17186"/>
                  </a:moveTo>
                  <a:cubicBezTo>
                    <a:pt x="7450" y="17214"/>
                    <a:pt x="7450" y="17228"/>
                    <a:pt x="7464" y="17242"/>
                  </a:cubicBezTo>
                  <a:cubicBezTo>
                    <a:pt x="7705" y="17285"/>
                    <a:pt x="8003" y="17327"/>
                    <a:pt x="8243" y="17313"/>
                  </a:cubicBezTo>
                  <a:cubicBezTo>
                    <a:pt x="8173" y="17228"/>
                    <a:pt x="8144" y="17101"/>
                    <a:pt x="8088" y="17016"/>
                  </a:cubicBezTo>
                  <a:cubicBezTo>
                    <a:pt x="7889" y="17087"/>
                    <a:pt x="7620" y="17087"/>
                    <a:pt x="7450" y="17186"/>
                  </a:cubicBezTo>
                  <a:close/>
                  <a:moveTo>
                    <a:pt x="15354" y="17129"/>
                  </a:moveTo>
                  <a:cubicBezTo>
                    <a:pt x="15297" y="17242"/>
                    <a:pt x="15170" y="17327"/>
                    <a:pt x="15155" y="17426"/>
                  </a:cubicBezTo>
                  <a:cubicBezTo>
                    <a:pt x="15382" y="17482"/>
                    <a:pt x="15566" y="17595"/>
                    <a:pt x="15764" y="17666"/>
                  </a:cubicBezTo>
                  <a:cubicBezTo>
                    <a:pt x="15835" y="17482"/>
                    <a:pt x="15864" y="17256"/>
                    <a:pt x="15934" y="17059"/>
                  </a:cubicBezTo>
                  <a:cubicBezTo>
                    <a:pt x="15934" y="17044"/>
                    <a:pt x="15934" y="17030"/>
                    <a:pt x="15906" y="17030"/>
                  </a:cubicBezTo>
                  <a:cubicBezTo>
                    <a:pt x="15736" y="17073"/>
                    <a:pt x="15538" y="17101"/>
                    <a:pt x="15354" y="17129"/>
                  </a:cubicBezTo>
                  <a:close/>
                  <a:moveTo>
                    <a:pt x="13909" y="17115"/>
                  </a:moveTo>
                  <a:cubicBezTo>
                    <a:pt x="13881" y="17172"/>
                    <a:pt x="13838" y="17228"/>
                    <a:pt x="13810" y="17285"/>
                  </a:cubicBezTo>
                  <a:cubicBezTo>
                    <a:pt x="13994" y="17270"/>
                    <a:pt x="14206" y="17256"/>
                    <a:pt x="14376" y="17228"/>
                  </a:cubicBezTo>
                  <a:cubicBezTo>
                    <a:pt x="14235" y="17186"/>
                    <a:pt x="14079" y="17143"/>
                    <a:pt x="13909" y="17115"/>
                  </a:cubicBezTo>
                  <a:close/>
                  <a:moveTo>
                    <a:pt x="14603" y="17242"/>
                  </a:moveTo>
                  <a:cubicBezTo>
                    <a:pt x="14787" y="17285"/>
                    <a:pt x="14929" y="17355"/>
                    <a:pt x="15099" y="17398"/>
                  </a:cubicBezTo>
                  <a:cubicBezTo>
                    <a:pt x="15155" y="17327"/>
                    <a:pt x="15297" y="17200"/>
                    <a:pt x="15269" y="17143"/>
                  </a:cubicBezTo>
                  <a:cubicBezTo>
                    <a:pt x="15056" y="17186"/>
                    <a:pt x="14801" y="17200"/>
                    <a:pt x="14603" y="17242"/>
                  </a:cubicBezTo>
                  <a:close/>
                  <a:moveTo>
                    <a:pt x="7209" y="17242"/>
                  </a:moveTo>
                  <a:cubicBezTo>
                    <a:pt x="7294" y="17228"/>
                    <a:pt x="7337" y="17256"/>
                    <a:pt x="7422" y="17242"/>
                  </a:cubicBezTo>
                  <a:cubicBezTo>
                    <a:pt x="7408" y="17228"/>
                    <a:pt x="7422" y="17157"/>
                    <a:pt x="7379" y="17172"/>
                  </a:cubicBezTo>
                  <a:cubicBezTo>
                    <a:pt x="7337" y="17200"/>
                    <a:pt x="7238" y="17186"/>
                    <a:pt x="7209" y="17242"/>
                  </a:cubicBezTo>
                  <a:close/>
                  <a:moveTo>
                    <a:pt x="6827" y="17270"/>
                  </a:moveTo>
                  <a:cubicBezTo>
                    <a:pt x="6898" y="17285"/>
                    <a:pt x="6940" y="17256"/>
                    <a:pt x="6983" y="17242"/>
                  </a:cubicBezTo>
                  <a:cubicBezTo>
                    <a:pt x="6912" y="17242"/>
                    <a:pt x="6841" y="17200"/>
                    <a:pt x="6799" y="17242"/>
                  </a:cubicBezTo>
                  <a:cubicBezTo>
                    <a:pt x="6813" y="17242"/>
                    <a:pt x="6827" y="17256"/>
                    <a:pt x="6827" y="17270"/>
                  </a:cubicBezTo>
                  <a:close/>
                  <a:moveTo>
                    <a:pt x="7578" y="18259"/>
                  </a:moveTo>
                  <a:cubicBezTo>
                    <a:pt x="7592" y="18273"/>
                    <a:pt x="7606" y="18245"/>
                    <a:pt x="7578" y="18259"/>
                  </a:cubicBezTo>
                  <a:moveTo>
                    <a:pt x="7578" y="18259"/>
                  </a:moveTo>
                  <a:cubicBezTo>
                    <a:pt x="7535" y="17934"/>
                    <a:pt x="7464" y="17638"/>
                    <a:pt x="7436" y="17299"/>
                  </a:cubicBezTo>
                  <a:cubicBezTo>
                    <a:pt x="7252" y="17256"/>
                    <a:pt x="7039" y="17242"/>
                    <a:pt x="6884" y="17299"/>
                  </a:cubicBezTo>
                  <a:cubicBezTo>
                    <a:pt x="7054" y="17624"/>
                    <a:pt x="7337" y="17949"/>
                    <a:pt x="7578" y="18259"/>
                  </a:cubicBezTo>
                  <a:moveTo>
                    <a:pt x="14476" y="17242"/>
                  </a:moveTo>
                  <a:cubicBezTo>
                    <a:pt x="14263" y="17242"/>
                    <a:pt x="14036" y="17341"/>
                    <a:pt x="13782" y="17327"/>
                  </a:cubicBezTo>
                  <a:cubicBezTo>
                    <a:pt x="13597" y="17694"/>
                    <a:pt x="13385" y="18047"/>
                    <a:pt x="13144" y="18372"/>
                  </a:cubicBezTo>
                  <a:cubicBezTo>
                    <a:pt x="13130" y="18556"/>
                    <a:pt x="13102" y="18740"/>
                    <a:pt x="13059" y="18923"/>
                  </a:cubicBezTo>
                  <a:cubicBezTo>
                    <a:pt x="13031" y="19079"/>
                    <a:pt x="12960" y="19276"/>
                    <a:pt x="12988" y="19404"/>
                  </a:cubicBezTo>
                  <a:cubicBezTo>
                    <a:pt x="13102" y="19474"/>
                    <a:pt x="13215" y="19347"/>
                    <a:pt x="13300" y="19276"/>
                  </a:cubicBezTo>
                  <a:cubicBezTo>
                    <a:pt x="13966" y="18754"/>
                    <a:pt x="14575" y="18090"/>
                    <a:pt x="15070" y="17426"/>
                  </a:cubicBezTo>
                  <a:cubicBezTo>
                    <a:pt x="14872" y="17398"/>
                    <a:pt x="14702" y="17256"/>
                    <a:pt x="14476" y="17242"/>
                  </a:cubicBezTo>
                  <a:close/>
                  <a:moveTo>
                    <a:pt x="7634" y="18316"/>
                  </a:moveTo>
                  <a:cubicBezTo>
                    <a:pt x="7974" y="18683"/>
                    <a:pt x="8314" y="19065"/>
                    <a:pt x="8711" y="19375"/>
                  </a:cubicBezTo>
                  <a:cubicBezTo>
                    <a:pt x="8895" y="19291"/>
                    <a:pt x="9136" y="19276"/>
                    <a:pt x="9320" y="19206"/>
                  </a:cubicBezTo>
                  <a:cubicBezTo>
                    <a:pt x="8923" y="18641"/>
                    <a:pt x="8569" y="18033"/>
                    <a:pt x="8258" y="17369"/>
                  </a:cubicBezTo>
                  <a:cubicBezTo>
                    <a:pt x="7988" y="17341"/>
                    <a:pt x="7719" y="17327"/>
                    <a:pt x="7464" y="17285"/>
                  </a:cubicBezTo>
                  <a:cubicBezTo>
                    <a:pt x="7507" y="17638"/>
                    <a:pt x="7578" y="17977"/>
                    <a:pt x="7634" y="18316"/>
                  </a:cubicBezTo>
                  <a:close/>
                  <a:moveTo>
                    <a:pt x="7606" y="18330"/>
                  </a:moveTo>
                  <a:cubicBezTo>
                    <a:pt x="7323" y="18019"/>
                    <a:pt x="7082" y="17652"/>
                    <a:pt x="6813" y="17327"/>
                  </a:cubicBezTo>
                  <a:cubicBezTo>
                    <a:pt x="6459" y="17440"/>
                    <a:pt x="6133" y="17567"/>
                    <a:pt x="5836" y="17708"/>
                  </a:cubicBezTo>
                  <a:cubicBezTo>
                    <a:pt x="6402" y="18358"/>
                    <a:pt x="7139" y="18952"/>
                    <a:pt x="7903" y="19446"/>
                  </a:cubicBezTo>
                  <a:cubicBezTo>
                    <a:pt x="7790" y="19093"/>
                    <a:pt x="7691" y="18725"/>
                    <a:pt x="7606" y="18330"/>
                  </a:cubicBezTo>
                  <a:close/>
                  <a:moveTo>
                    <a:pt x="13286" y="17369"/>
                  </a:moveTo>
                  <a:cubicBezTo>
                    <a:pt x="13257" y="17666"/>
                    <a:pt x="13187" y="17991"/>
                    <a:pt x="13187" y="18259"/>
                  </a:cubicBezTo>
                  <a:cubicBezTo>
                    <a:pt x="13385" y="17977"/>
                    <a:pt x="13555" y="17666"/>
                    <a:pt x="13739" y="17355"/>
                  </a:cubicBezTo>
                  <a:cubicBezTo>
                    <a:pt x="13739" y="17341"/>
                    <a:pt x="13739" y="17327"/>
                    <a:pt x="13711" y="17327"/>
                  </a:cubicBezTo>
                  <a:cubicBezTo>
                    <a:pt x="13583" y="17355"/>
                    <a:pt x="13427" y="17369"/>
                    <a:pt x="13286" y="17369"/>
                  </a:cubicBezTo>
                  <a:close/>
                  <a:moveTo>
                    <a:pt x="9391" y="19206"/>
                  </a:moveTo>
                  <a:cubicBezTo>
                    <a:pt x="9617" y="19163"/>
                    <a:pt x="9858" y="19135"/>
                    <a:pt x="10085" y="19107"/>
                  </a:cubicBezTo>
                  <a:cubicBezTo>
                    <a:pt x="9915" y="18570"/>
                    <a:pt x="9773" y="18019"/>
                    <a:pt x="9631" y="17454"/>
                  </a:cubicBezTo>
                  <a:cubicBezTo>
                    <a:pt x="9192" y="17426"/>
                    <a:pt x="8725" y="17412"/>
                    <a:pt x="8300" y="17369"/>
                  </a:cubicBezTo>
                  <a:cubicBezTo>
                    <a:pt x="8612" y="18033"/>
                    <a:pt x="8952" y="18669"/>
                    <a:pt x="9391" y="19206"/>
                  </a:cubicBezTo>
                  <a:close/>
                  <a:moveTo>
                    <a:pt x="12351" y="17440"/>
                  </a:moveTo>
                  <a:cubicBezTo>
                    <a:pt x="12195" y="18047"/>
                    <a:pt x="11969" y="18584"/>
                    <a:pt x="11742" y="19135"/>
                  </a:cubicBezTo>
                  <a:cubicBezTo>
                    <a:pt x="11969" y="19178"/>
                    <a:pt x="12209" y="19192"/>
                    <a:pt x="12408" y="19262"/>
                  </a:cubicBezTo>
                  <a:cubicBezTo>
                    <a:pt x="12677" y="19022"/>
                    <a:pt x="12861" y="18697"/>
                    <a:pt x="13087" y="18415"/>
                  </a:cubicBezTo>
                  <a:cubicBezTo>
                    <a:pt x="13130" y="18076"/>
                    <a:pt x="13201" y="17751"/>
                    <a:pt x="13215" y="17383"/>
                  </a:cubicBezTo>
                  <a:cubicBezTo>
                    <a:pt x="12918" y="17398"/>
                    <a:pt x="12634" y="17412"/>
                    <a:pt x="12351" y="17440"/>
                  </a:cubicBezTo>
                  <a:close/>
                  <a:moveTo>
                    <a:pt x="16742" y="18386"/>
                  </a:moveTo>
                  <a:cubicBezTo>
                    <a:pt x="16855" y="18528"/>
                    <a:pt x="16940" y="18697"/>
                    <a:pt x="16997" y="18909"/>
                  </a:cubicBezTo>
                  <a:cubicBezTo>
                    <a:pt x="17308" y="18457"/>
                    <a:pt x="17620" y="17949"/>
                    <a:pt x="17804" y="17412"/>
                  </a:cubicBezTo>
                  <a:cubicBezTo>
                    <a:pt x="17478" y="17765"/>
                    <a:pt x="17110" y="18076"/>
                    <a:pt x="16742" y="18386"/>
                  </a:cubicBezTo>
                  <a:close/>
                  <a:moveTo>
                    <a:pt x="11020" y="17468"/>
                  </a:moveTo>
                  <a:cubicBezTo>
                    <a:pt x="10991" y="18005"/>
                    <a:pt x="10963" y="18542"/>
                    <a:pt x="10949" y="19079"/>
                  </a:cubicBezTo>
                  <a:cubicBezTo>
                    <a:pt x="11204" y="19093"/>
                    <a:pt x="11473" y="19107"/>
                    <a:pt x="11699" y="19135"/>
                  </a:cubicBezTo>
                  <a:cubicBezTo>
                    <a:pt x="11940" y="18598"/>
                    <a:pt x="12138" y="18033"/>
                    <a:pt x="12323" y="17440"/>
                  </a:cubicBezTo>
                  <a:cubicBezTo>
                    <a:pt x="11898" y="17454"/>
                    <a:pt x="11473" y="17468"/>
                    <a:pt x="11020" y="17468"/>
                  </a:cubicBezTo>
                  <a:close/>
                  <a:moveTo>
                    <a:pt x="2408" y="17468"/>
                  </a:moveTo>
                  <a:cubicBezTo>
                    <a:pt x="2507" y="17680"/>
                    <a:pt x="2649" y="17850"/>
                    <a:pt x="2804" y="17991"/>
                  </a:cubicBezTo>
                  <a:moveTo>
                    <a:pt x="2804" y="17991"/>
                  </a:moveTo>
                  <a:cubicBezTo>
                    <a:pt x="2819" y="18019"/>
                    <a:pt x="2833" y="17991"/>
                    <a:pt x="2804" y="17991"/>
                  </a:cubicBezTo>
                  <a:moveTo>
                    <a:pt x="2804" y="17991"/>
                  </a:moveTo>
                  <a:cubicBezTo>
                    <a:pt x="2677" y="17821"/>
                    <a:pt x="2550" y="17624"/>
                    <a:pt x="2408" y="17468"/>
                  </a:cubicBezTo>
                  <a:moveTo>
                    <a:pt x="2408" y="17468"/>
                  </a:moveTo>
                  <a:cubicBezTo>
                    <a:pt x="2394" y="17440"/>
                    <a:pt x="2394" y="17468"/>
                    <a:pt x="2408" y="17468"/>
                  </a:cubicBezTo>
                  <a:moveTo>
                    <a:pt x="10141" y="19107"/>
                  </a:moveTo>
                  <a:cubicBezTo>
                    <a:pt x="10226" y="19121"/>
                    <a:pt x="10269" y="19079"/>
                    <a:pt x="10354" y="19093"/>
                  </a:cubicBezTo>
                  <a:cubicBezTo>
                    <a:pt x="10326" y="18570"/>
                    <a:pt x="10326" y="18005"/>
                    <a:pt x="10297" y="17468"/>
                  </a:cubicBezTo>
                  <a:cubicBezTo>
                    <a:pt x="10099" y="17482"/>
                    <a:pt x="9858" y="17440"/>
                    <a:pt x="9688" y="17468"/>
                  </a:cubicBezTo>
                  <a:cubicBezTo>
                    <a:pt x="9830" y="18019"/>
                    <a:pt x="9971" y="18584"/>
                    <a:pt x="10141" y="19107"/>
                  </a:cubicBezTo>
                  <a:close/>
                  <a:moveTo>
                    <a:pt x="15113" y="17454"/>
                  </a:moveTo>
                  <a:cubicBezTo>
                    <a:pt x="14532" y="18203"/>
                    <a:pt x="13852" y="18867"/>
                    <a:pt x="13130" y="19474"/>
                  </a:cubicBezTo>
                  <a:cubicBezTo>
                    <a:pt x="13300" y="19531"/>
                    <a:pt x="13427" y="19615"/>
                    <a:pt x="13583" y="19686"/>
                  </a:cubicBezTo>
                  <a:cubicBezTo>
                    <a:pt x="14320" y="19276"/>
                    <a:pt x="14985" y="18810"/>
                    <a:pt x="15594" y="18273"/>
                  </a:cubicBezTo>
                  <a:cubicBezTo>
                    <a:pt x="15637" y="18076"/>
                    <a:pt x="15722" y="17920"/>
                    <a:pt x="15750" y="17708"/>
                  </a:cubicBezTo>
                  <a:cubicBezTo>
                    <a:pt x="15552" y="17609"/>
                    <a:pt x="15354" y="17511"/>
                    <a:pt x="15113" y="17454"/>
                  </a:cubicBezTo>
                  <a:close/>
                  <a:moveTo>
                    <a:pt x="10354" y="17468"/>
                  </a:moveTo>
                  <a:cubicBezTo>
                    <a:pt x="10340" y="17991"/>
                    <a:pt x="10382" y="18556"/>
                    <a:pt x="10382" y="19093"/>
                  </a:cubicBezTo>
                  <a:cubicBezTo>
                    <a:pt x="10552" y="19093"/>
                    <a:pt x="10722" y="19079"/>
                    <a:pt x="10906" y="19079"/>
                  </a:cubicBezTo>
                  <a:cubicBezTo>
                    <a:pt x="10935" y="18556"/>
                    <a:pt x="10963" y="18019"/>
                    <a:pt x="10977" y="17482"/>
                  </a:cubicBezTo>
                  <a:cubicBezTo>
                    <a:pt x="10779" y="17468"/>
                    <a:pt x="10580" y="17454"/>
                    <a:pt x="10354" y="17468"/>
                  </a:cubicBezTo>
                  <a:close/>
                  <a:moveTo>
                    <a:pt x="7918" y="19502"/>
                  </a:moveTo>
                  <a:cubicBezTo>
                    <a:pt x="7110" y="19008"/>
                    <a:pt x="6430" y="18386"/>
                    <a:pt x="5779" y="17737"/>
                  </a:cubicBezTo>
                  <a:cubicBezTo>
                    <a:pt x="5595" y="17836"/>
                    <a:pt x="5425" y="17934"/>
                    <a:pt x="5255" y="18047"/>
                  </a:cubicBezTo>
                  <a:cubicBezTo>
                    <a:pt x="5340" y="18443"/>
                    <a:pt x="5566" y="18612"/>
                    <a:pt x="5864" y="18810"/>
                  </a:cubicBezTo>
                  <a:cubicBezTo>
                    <a:pt x="6303" y="19121"/>
                    <a:pt x="6799" y="19404"/>
                    <a:pt x="7238" y="19630"/>
                  </a:cubicBezTo>
                  <a:cubicBezTo>
                    <a:pt x="7493" y="19644"/>
                    <a:pt x="7762" y="19729"/>
                    <a:pt x="7988" y="19714"/>
                  </a:cubicBezTo>
                  <a:cubicBezTo>
                    <a:pt x="7974" y="19644"/>
                    <a:pt x="7932" y="19587"/>
                    <a:pt x="7918" y="19502"/>
                  </a:cubicBezTo>
                  <a:close/>
                  <a:moveTo>
                    <a:pt x="15665" y="18231"/>
                  </a:moveTo>
                  <a:cubicBezTo>
                    <a:pt x="15779" y="18104"/>
                    <a:pt x="15920" y="17991"/>
                    <a:pt x="16048" y="17864"/>
                  </a:cubicBezTo>
                  <a:cubicBezTo>
                    <a:pt x="15949" y="17821"/>
                    <a:pt x="15892" y="17765"/>
                    <a:pt x="15793" y="17737"/>
                  </a:cubicBezTo>
                  <a:cubicBezTo>
                    <a:pt x="15750" y="17892"/>
                    <a:pt x="15665" y="18076"/>
                    <a:pt x="15665" y="18231"/>
                  </a:cubicBezTo>
                  <a:close/>
                  <a:moveTo>
                    <a:pt x="2734" y="17821"/>
                  </a:moveTo>
                  <a:cubicBezTo>
                    <a:pt x="2734" y="17836"/>
                    <a:pt x="2734" y="17836"/>
                    <a:pt x="2748" y="17836"/>
                  </a:cubicBezTo>
                  <a:moveTo>
                    <a:pt x="2748" y="17836"/>
                  </a:moveTo>
                  <a:cubicBezTo>
                    <a:pt x="2748" y="17850"/>
                    <a:pt x="2748" y="17850"/>
                    <a:pt x="2762" y="17850"/>
                  </a:cubicBezTo>
                  <a:moveTo>
                    <a:pt x="2762" y="17850"/>
                  </a:moveTo>
                  <a:cubicBezTo>
                    <a:pt x="2904" y="18047"/>
                    <a:pt x="3059" y="18231"/>
                    <a:pt x="3286" y="18344"/>
                  </a:cubicBezTo>
                  <a:moveTo>
                    <a:pt x="3286" y="18344"/>
                  </a:moveTo>
                  <a:cubicBezTo>
                    <a:pt x="3286" y="18358"/>
                    <a:pt x="3286" y="18358"/>
                    <a:pt x="3300" y="18358"/>
                  </a:cubicBezTo>
                  <a:moveTo>
                    <a:pt x="3300" y="18358"/>
                  </a:moveTo>
                  <a:cubicBezTo>
                    <a:pt x="3314" y="18386"/>
                    <a:pt x="3314" y="18358"/>
                    <a:pt x="3300" y="18358"/>
                  </a:cubicBezTo>
                  <a:moveTo>
                    <a:pt x="3300" y="18358"/>
                  </a:moveTo>
                  <a:cubicBezTo>
                    <a:pt x="3300" y="18344"/>
                    <a:pt x="3300" y="18344"/>
                    <a:pt x="3286" y="18344"/>
                  </a:cubicBezTo>
                  <a:moveTo>
                    <a:pt x="2762" y="17850"/>
                  </a:moveTo>
                  <a:cubicBezTo>
                    <a:pt x="2932" y="18019"/>
                    <a:pt x="3102" y="18189"/>
                    <a:pt x="3286" y="18344"/>
                  </a:cubicBezTo>
                  <a:moveTo>
                    <a:pt x="2762" y="17850"/>
                  </a:moveTo>
                  <a:cubicBezTo>
                    <a:pt x="2762" y="17836"/>
                    <a:pt x="2748" y="17836"/>
                    <a:pt x="2748" y="17836"/>
                  </a:cubicBezTo>
                  <a:moveTo>
                    <a:pt x="2748" y="17836"/>
                  </a:moveTo>
                  <a:cubicBezTo>
                    <a:pt x="2748" y="17821"/>
                    <a:pt x="2734" y="17821"/>
                    <a:pt x="2734" y="17821"/>
                  </a:cubicBezTo>
                  <a:moveTo>
                    <a:pt x="2734" y="17821"/>
                  </a:moveTo>
                  <a:cubicBezTo>
                    <a:pt x="2719" y="17793"/>
                    <a:pt x="2719" y="17821"/>
                    <a:pt x="2734" y="17821"/>
                  </a:cubicBezTo>
                  <a:moveTo>
                    <a:pt x="15170" y="19361"/>
                  </a:moveTo>
                  <a:cubicBezTo>
                    <a:pt x="15155" y="19375"/>
                    <a:pt x="15170" y="19375"/>
                    <a:pt x="15170" y="19361"/>
                  </a:cubicBezTo>
                  <a:moveTo>
                    <a:pt x="15170" y="19361"/>
                  </a:moveTo>
                  <a:cubicBezTo>
                    <a:pt x="15524" y="19192"/>
                    <a:pt x="15963" y="18909"/>
                    <a:pt x="16345" y="18627"/>
                  </a:cubicBezTo>
                  <a:cubicBezTo>
                    <a:pt x="16416" y="18584"/>
                    <a:pt x="16685" y="18415"/>
                    <a:pt x="16685" y="18358"/>
                  </a:cubicBezTo>
                  <a:cubicBezTo>
                    <a:pt x="16685" y="18316"/>
                    <a:pt x="16430" y="18132"/>
                    <a:pt x="16402" y="18104"/>
                  </a:cubicBezTo>
                  <a:cubicBezTo>
                    <a:pt x="16274" y="18005"/>
                    <a:pt x="16189" y="17949"/>
                    <a:pt x="16062" y="17892"/>
                  </a:cubicBezTo>
                  <a:cubicBezTo>
                    <a:pt x="15920" y="18033"/>
                    <a:pt x="15779" y="18175"/>
                    <a:pt x="15609" y="18302"/>
                  </a:cubicBezTo>
                  <a:cubicBezTo>
                    <a:pt x="15495" y="18697"/>
                    <a:pt x="15325" y="19022"/>
                    <a:pt x="15170" y="19361"/>
                  </a:cubicBezTo>
                  <a:moveTo>
                    <a:pt x="3583" y="17934"/>
                  </a:moveTo>
                  <a:cubicBezTo>
                    <a:pt x="3583" y="17949"/>
                    <a:pt x="3598" y="17949"/>
                    <a:pt x="3598" y="17949"/>
                  </a:cubicBezTo>
                  <a:moveTo>
                    <a:pt x="3598" y="17949"/>
                  </a:moveTo>
                  <a:cubicBezTo>
                    <a:pt x="3768" y="18273"/>
                    <a:pt x="3966" y="18556"/>
                    <a:pt x="4178" y="18824"/>
                  </a:cubicBezTo>
                  <a:cubicBezTo>
                    <a:pt x="4320" y="18867"/>
                    <a:pt x="4447" y="18937"/>
                    <a:pt x="4589" y="18966"/>
                  </a:cubicBezTo>
                  <a:cubicBezTo>
                    <a:pt x="4589" y="18895"/>
                    <a:pt x="4617" y="18824"/>
                    <a:pt x="4632" y="18768"/>
                  </a:cubicBezTo>
                  <a:cubicBezTo>
                    <a:pt x="4278" y="18514"/>
                    <a:pt x="3923" y="18245"/>
                    <a:pt x="3598" y="17949"/>
                  </a:cubicBezTo>
                  <a:moveTo>
                    <a:pt x="3598" y="17949"/>
                  </a:moveTo>
                  <a:cubicBezTo>
                    <a:pt x="3598" y="17949"/>
                    <a:pt x="3598" y="17934"/>
                    <a:pt x="3583" y="17934"/>
                  </a:cubicBezTo>
                  <a:moveTo>
                    <a:pt x="3583" y="17934"/>
                  </a:moveTo>
                  <a:cubicBezTo>
                    <a:pt x="3583" y="17920"/>
                    <a:pt x="3569" y="17949"/>
                    <a:pt x="3583" y="17934"/>
                  </a:cubicBezTo>
                  <a:moveTo>
                    <a:pt x="5368" y="18443"/>
                  </a:moveTo>
                  <a:cubicBezTo>
                    <a:pt x="5382" y="18457"/>
                    <a:pt x="5382" y="18443"/>
                    <a:pt x="5368" y="18443"/>
                  </a:cubicBezTo>
                  <a:moveTo>
                    <a:pt x="5368" y="18443"/>
                  </a:moveTo>
                  <a:cubicBezTo>
                    <a:pt x="5326" y="18316"/>
                    <a:pt x="5269" y="18189"/>
                    <a:pt x="5212" y="18076"/>
                  </a:cubicBezTo>
                  <a:cubicBezTo>
                    <a:pt x="5170" y="18118"/>
                    <a:pt x="5113" y="18160"/>
                    <a:pt x="5071" y="18217"/>
                  </a:cubicBezTo>
                  <a:cubicBezTo>
                    <a:pt x="5170" y="18288"/>
                    <a:pt x="5255" y="18372"/>
                    <a:pt x="5368" y="18443"/>
                  </a:cubicBezTo>
                  <a:moveTo>
                    <a:pt x="5425" y="18542"/>
                  </a:moveTo>
                  <a:cubicBezTo>
                    <a:pt x="5283" y="18443"/>
                    <a:pt x="5184" y="18316"/>
                    <a:pt x="5028" y="18245"/>
                  </a:cubicBezTo>
                  <a:cubicBezTo>
                    <a:pt x="4887" y="18386"/>
                    <a:pt x="4745" y="18542"/>
                    <a:pt x="4674" y="18754"/>
                  </a:cubicBezTo>
                  <a:cubicBezTo>
                    <a:pt x="5042" y="18966"/>
                    <a:pt x="5354" y="19291"/>
                    <a:pt x="5850" y="19333"/>
                  </a:cubicBezTo>
                  <a:cubicBezTo>
                    <a:pt x="5680" y="19093"/>
                    <a:pt x="5538" y="18824"/>
                    <a:pt x="5425" y="18542"/>
                  </a:cubicBezTo>
                  <a:close/>
                  <a:moveTo>
                    <a:pt x="13158" y="18288"/>
                  </a:moveTo>
                  <a:cubicBezTo>
                    <a:pt x="13158" y="18288"/>
                    <a:pt x="13172" y="18302"/>
                    <a:pt x="13158" y="18288"/>
                  </a:cubicBezTo>
                  <a:close/>
                  <a:moveTo>
                    <a:pt x="3173" y="18330"/>
                  </a:moveTo>
                  <a:cubicBezTo>
                    <a:pt x="3173" y="18344"/>
                    <a:pt x="3187" y="18344"/>
                    <a:pt x="3187" y="18344"/>
                  </a:cubicBezTo>
                  <a:moveTo>
                    <a:pt x="3187" y="18344"/>
                  </a:moveTo>
                  <a:cubicBezTo>
                    <a:pt x="3668" y="18895"/>
                    <a:pt x="4235" y="19333"/>
                    <a:pt x="4858" y="19729"/>
                  </a:cubicBezTo>
                  <a:cubicBezTo>
                    <a:pt x="4816" y="19630"/>
                    <a:pt x="4717" y="19559"/>
                    <a:pt x="4688" y="19432"/>
                  </a:cubicBezTo>
                  <a:cubicBezTo>
                    <a:pt x="4617" y="19375"/>
                    <a:pt x="4547" y="19305"/>
                    <a:pt x="4490" y="19234"/>
                  </a:cubicBezTo>
                  <a:cubicBezTo>
                    <a:pt x="4008" y="18980"/>
                    <a:pt x="3668" y="18598"/>
                    <a:pt x="3187" y="18344"/>
                  </a:cubicBezTo>
                  <a:moveTo>
                    <a:pt x="3187" y="18344"/>
                  </a:moveTo>
                  <a:cubicBezTo>
                    <a:pt x="3201" y="18330"/>
                    <a:pt x="3187" y="18330"/>
                    <a:pt x="3173" y="18330"/>
                  </a:cubicBezTo>
                  <a:moveTo>
                    <a:pt x="3173" y="18330"/>
                  </a:moveTo>
                  <a:cubicBezTo>
                    <a:pt x="3173" y="18316"/>
                    <a:pt x="3159" y="18330"/>
                    <a:pt x="3173" y="18330"/>
                  </a:cubicBezTo>
                  <a:moveTo>
                    <a:pt x="13612" y="19714"/>
                  </a:moveTo>
                  <a:cubicBezTo>
                    <a:pt x="14107" y="19672"/>
                    <a:pt x="14716" y="19630"/>
                    <a:pt x="15099" y="19418"/>
                  </a:cubicBezTo>
                  <a:cubicBezTo>
                    <a:pt x="15255" y="19079"/>
                    <a:pt x="15453" y="18725"/>
                    <a:pt x="15538" y="18358"/>
                  </a:cubicBezTo>
                  <a:cubicBezTo>
                    <a:pt x="14971" y="18881"/>
                    <a:pt x="14306" y="19319"/>
                    <a:pt x="13612" y="19714"/>
                  </a:cubicBezTo>
                  <a:close/>
                  <a:moveTo>
                    <a:pt x="18328" y="18386"/>
                  </a:moveTo>
                  <a:cubicBezTo>
                    <a:pt x="18314" y="18386"/>
                    <a:pt x="18328" y="18401"/>
                    <a:pt x="18328" y="18386"/>
                  </a:cubicBezTo>
                  <a:close/>
                  <a:moveTo>
                    <a:pt x="18300" y="18401"/>
                  </a:moveTo>
                  <a:cubicBezTo>
                    <a:pt x="18300" y="18401"/>
                    <a:pt x="18314" y="18415"/>
                    <a:pt x="18300" y="18401"/>
                  </a:cubicBezTo>
                  <a:close/>
                  <a:moveTo>
                    <a:pt x="7946" y="19488"/>
                  </a:moveTo>
                  <a:cubicBezTo>
                    <a:pt x="8031" y="19517"/>
                    <a:pt x="8088" y="19573"/>
                    <a:pt x="8173" y="19615"/>
                  </a:cubicBezTo>
                  <a:cubicBezTo>
                    <a:pt x="8314" y="19531"/>
                    <a:pt x="8456" y="19446"/>
                    <a:pt x="8640" y="19404"/>
                  </a:cubicBezTo>
                  <a:cubicBezTo>
                    <a:pt x="8314" y="19065"/>
                    <a:pt x="7960" y="18768"/>
                    <a:pt x="7663" y="18401"/>
                  </a:cubicBezTo>
                  <a:cubicBezTo>
                    <a:pt x="7734" y="18782"/>
                    <a:pt x="7847" y="19135"/>
                    <a:pt x="7946" y="19488"/>
                  </a:cubicBezTo>
                  <a:close/>
                  <a:moveTo>
                    <a:pt x="16699" y="18401"/>
                  </a:moveTo>
                  <a:cubicBezTo>
                    <a:pt x="16458" y="18612"/>
                    <a:pt x="16175" y="18796"/>
                    <a:pt x="15892" y="18966"/>
                  </a:cubicBezTo>
                  <a:cubicBezTo>
                    <a:pt x="15623" y="19135"/>
                    <a:pt x="15340" y="19305"/>
                    <a:pt x="15099" y="19488"/>
                  </a:cubicBezTo>
                  <a:cubicBezTo>
                    <a:pt x="15750" y="19333"/>
                    <a:pt x="16543" y="19234"/>
                    <a:pt x="16954" y="18909"/>
                  </a:cubicBezTo>
                  <a:cubicBezTo>
                    <a:pt x="16912" y="18697"/>
                    <a:pt x="16827" y="18528"/>
                    <a:pt x="16699" y="18401"/>
                  </a:cubicBezTo>
                  <a:close/>
                  <a:moveTo>
                    <a:pt x="18172" y="18485"/>
                  </a:moveTo>
                  <a:cubicBezTo>
                    <a:pt x="17804" y="18683"/>
                    <a:pt x="17422" y="18867"/>
                    <a:pt x="16997" y="19008"/>
                  </a:cubicBezTo>
                  <a:cubicBezTo>
                    <a:pt x="17011" y="19192"/>
                    <a:pt x="16954" y="19305"/>
                    <a:pt x="16912" y="19432"/>
                  </a:cubicBezTo>
                  <a:moveTo>
                    <a:pt x="16912" y="19432"/>
                  </a:moveTo>
                  <a:cubicBezTo>
                    <a:pt x="16898" y="19446"/>
                    <a:pt x="16912" y="19446"/>
                    <a:pt x="16912" y="19432"/>
                  </a:cubicBezTo>
                  <a:moveTo>
                    <a:pt x="16912" y="19432"/>
                  </a:moveTo>
                  <a:cubicBezTo>
                    <a:pt x="17379" y="19149"/>
                    <a:pt x="17818" y="18867"/>
                    <a:pt x="18172" y="18485"/>
                  </a:cubicBezTo>
                  <a:moveTo>
                    <a:pt x="18172" y="18485"/>
                  </a:moveTo>
                  <a:cubicBezTo>
                    <a:pt x="18201" y="18471"/>
                    <a:pt x="18172" y="18471"/>
                    <a:pt x="18172" y="18485"/>
                  </a:cubicBezTo>
                  <a:moveTo>
                    <a:pt x="12478" y="19276"/>
                  </a:moveTo>
                  <a:cubicBezTo>
                    <a:pt x="12634" y="19291"/>
                    <a:pt x="12762" y="19347"/>
                    <a:pt x="12903" y="19375"/>
                  </a:cubicBezTo>
                  <a:cubicBezTo>
                    <a:pt x="12974" y="19107"/>
                    <a:pt x="13045" y="18768"/>
                    <a:pt x="13059" y="18499"/>
                  </a:cubicBezTo>
                  <a:cubicBezTo>
                    <a:pt x="12889" y="18768"/>
                    <a:pt x="12677" y="19022"/>
                    <a:pt x="12478" y="19276"/>
                  </a:cubicBezTo>
                  <a:close/>
                  <a:moveTo>
                    <a:pt x="5496" y="18598"/>
                  </a:moveTo>
                  <a:cubicBezTo>
                    <a:pt x="5595" y="18867"/>
                    <a:pt x="5751" y="19121"/>
                    <a:pt x="5892" y="19361"/>
                  </a:cubicBezTo>
                  <a:cubicBezTo>
                    <a:pt x="6289" y="19446"/>
                    <a:pt x="6657" y="19545"/>
                    <a:pt x="7082" y="19601"/>
                  </a:cubicBezTo>
                  <a:moveTo>
                    <a:pt x="7082" y="19601"/>
                  </a:moveTo>
                  <a:cubicBezTo>
                    <a:pt x="7082" y="19630"/>
                    <a:pt x="7139" y="19587"/>
                    <a:pt x="7082" y="19601"/>
                  </a:cubicBezTo>
                  <a:moveTo>
                    <a:pt x="5496" y="18598"/>
                  </a:moveTo>
                  <a:cubicBezTo>
                    <a:pt x="5991" y="18952"/>
                    <a:pt x="6515" y="19291"/>
                    <a:pt x="7082" y="19601"/>
                  </a:cubicBezTo>
                  <a:moveTo>
                    <a:pt x="5496" y="18598"/>
                  </a:moveTo>
                  <a:cubicBezTo>
                    <a:pt x="5481" y="18570"/>
                    <a:pt x="5467" y="18598"/>
                    <a:pt x="5496" y="18598"/>
                  </a:cubicBezTo>
                  <a:moveTo>
                    <a:pt x="3697" y="18641"/>
                  </a:moveTo>
                  <a:cubicBezTo>
                    <a:pt x="3683" y="18641"/>
                    <a:pt x="3711" y="18655"/>
                    <a:pt x="3697" y="18641"/>
                  </a:cubicBezTo>
                  <a:close/>
                  <a:moveTo>
                    <a:pt x="3739" y="18655"/>
                  </a:moveTo>
                  <a:cubicBezTo>
                    <a:pt x="3739" y="18669"/>
                    <a:pt x="3739" y="18669"/>
                    <a:pt x="3739" y="18669"/>
                  </a:cubicBezTo>
                  <a:cubicBezTo>
                    <a:pt x="3952" y="18810"/>
                    <a:pt x="4136" y="18980"/>
                    <a:pt x="4362" y="19107"/>
                  </a:cubicBezTo>
                  <a:moveTo>
                    <a:pt x="4362" y="19107"/>
                  </a:moveTo>
                  <a:cubicBezTo>
                    <a:pt x="4362" y="19121"/>
                    <a:pt x="4362" y="19121"/>
                    <a:pt x="4377" y="19121"/>
                  </a:cubicBezTo>
                  <a:moveTo>
                    <a:pt x="4377" y="19121"/>
                  </a:moveTo>
                  <a:cubicBezTo>
                    <a:pt x="4377" y="19135"/>
                    <a:pt x="4391" y="19121"/>
                    <a:pt x="4377" y="19121"/>
                  </a:cubicBezTo>
                  <a:moveTo>
                    <a:pt x="4377" y="19121"/>
                  </a:moveTo>
                  <a:cubicBezTo>
                    <a:pt x="4377" y="19107"/>
                    <a:pt x="4377" y="19107"/>
                    <a:pt x="4362" y="19107"/>
                  </a:cubicBezTo>
                  <a:moveTo>
                    <a:pt x="4362" y="19107"/>
                  </a:moveTo>
                  <a:cubicBezTo>
                    <a:pt x="4235" y="18867"/>
                    <a:pt x="3994" y="18754"/>
                    <a:pt x="3739" y="18655"/>
                  </a:cubicBezTo>
                  <a:moveTo>
                    <a:pt x="3739" y="18655"/>
                  </a:moveTo>
                  <a:cubicBezTo>
                    <a:pt x="3725" y="18641"/>
                    <a:pt x="3725" y="18655"/>
                    <a:pt x="3739" y="18655"/>
                  </a:cubicBezTo>
                  <a:moveTo>
                    <a:pt x="4632" y="18994"/>
                  </a:moveTo>
                  <a:cubicBezTo>
                    <a:pt x="4858" y="19050"/>
                    <a:pt x="5085" y="19178"/>
                    <a:pt x="5297" y="19192"/>
                  </a:cubicBezTo>
                  <a:cubicBezTo>
                    <a:pt x="5071" y="19079"/>
                    <a:pt x="4887" y="18923"/>
                    <a:pt x="4660" y="18796"/>
                  </a:cubicBezTo>
                  <a:cubicBezTo>
                    <a:pt x="4646" y="18853"/>
                    <a:pt x="4632" y="18909"/>
                    <a:pt x="4632" y="18994"/>
                  </a:cubicBezTo>
                  <a:close/>
                  <a:moveTo>
                    <a:pt x="4235" y="18895"/>
                  </a:moveTo>
                  <a:cubicBezTo>
                    <a:pt x="4362" y="19022"/>
                    <a:pt x="4447" y="19192"/>
                    <a:pt x="4617" y="19276"/>
                  </a:cubicBezTo>
                  <a:cubicBezTo>
                    <a:pt x="4603" y="19206"/>
                    <a:pt x="4589" y="19121"/>
                    <a:pt x="4589" y="19008"/>
                  </a:cubicBezTo>
                  <a:cubicBezTo>
                    <a:pt x="4462" y="18980"/>
                    <a:pt x="4377" y="18923"/>
                    <a:pt x="4235" y="18895"/>
                  </a:cubicBezTo>
                  <a:moveTo>
                    <a:pt x="4235" y="18895"/>
                  </a:moveTo>
                  <a:cubicBezTo>
                    <a:pt x="4235" y="18867"/>
                    <a:pt x="4221" y="18895"/>
                    <a:pt x="4235" y="18895"/>
                  </a:cubicBezTo>
                  <a:moveTo>
                    <a:pt x="17762" y="18909"/>
                  </a:moveTo>
                  <a:cubicBezTo>
                    <a:pt x="17762" y="18895"/>
                    <a:pt x="17762" y="18909"/>
                    <a:pt x="17762" y="18923"/>
                  </a:cubicBezTo>
                  <a:moveTo>
                    <a:pt x="17762" y="18923"/>
                  </a:moveTo>
                  <a:cubicBezTo>
                    <a:pt x="17747" y="18909"/>
                    <a:pt x="17747" y="18923"/>
                    <a:pt x="17747" y="18937"/>
                  </a:cubicBezTo>
                  <a:moveTo>
                    <a:pt x="17747" y="18937"/>
                  </a:moveTo>
                  <a:cubicBezTo>
                    <a:pt x="17733" y="18923"/>
                    <a:pt x="17733" y="18937"/>
                    <a:pt x="17733" y="18937"/>
                  </a:cubicBezTo>
                  <a:moveTo>
                    <a:pt x="17733" y="18937"/>
                  </a:moveTo>
                  <a:cubicBezTo>
                    <a:pt x="17436" y="19121"/>
                    <a:pt x="17181" y="19347"/>
                    <a:pt x="16869" y="19502"/>
                  </a:cubicBezTo>
                  <a:cubicBezTo>
                    <a:pt x="16827" y="19601"/>
                    <a:pt x="16742" y="19672"/>
                    <a:pt x="16685" y="19771"/>
                  </a:cubicBezTo>
                  <a:moveTo>
                    <a:pt x="16685" y="19771"/>
                  </a:moveTo>
                  <a:cubicBezTo>
                    <a:pt x="16671" y="19771"/>
                    <a:pt x="16671" y="19771"/>
                    <a:pt x="16671" y="19785"/>
                  </a:cubicBezTo>
                  <a:moveTo>
                    <a:pt x="16671" y="19785"/>
                  </a:moveTo>
                  <a:cubicBezTo>
                    <a:pt x="16643" y="19799"/>
                    <a:pt x="16671" y="19799"/>
                    <a:pt x="16671" y="19785"/>
                  </a:cubicBezTo>
                  <a:moveTo>
                    <a:pt x="16671" y="19785"/>
                  </a:moveTo>
                  <a:cubicBezTo>
                    <a:pt x="16685" y="19785"/>
                    <a:pt x="16685" y="19785"/>
                    <a:pt x="16685" y="19771"/>
                  </a:cubicBezTo>
                  <a:moveTo>
                    <a:pt x="16685" y="19771"/>
                  </a:moveTo>
                  <a:cubicBezTo>
                    <a:pt x="17068" y="19531"/>
                    <a:pt x="17407" y="19248"/>
                    <a:pt x="17733" y="18937"/>
                  </a:cubicBezTo>
                  <a:moveTo>
                    <a:pt x="17733" y="18937"/>
                  </a:moveTo>
                  <a:cubicBezTo>
                    <a:pt x="17733" y="18952"/>
                    <a:pt x="17747" y="18937"/>
                    <a:pt x="17747" y="18937"/>
                  </a:cubicBezTo>
                  <a:moveTo>
                    <a:pt x="17747" y="18937"/>
                  </a:moveTo>
                  <a:cubicBezTo>
                    <a:pt x="17747" y="18937"/>
                    <a:pt x="17747" y="18923"/>
                    <a:pt x="17762" y="18923"/>
                  </a:cubicBezTo>
                  <a:moveTo>
                    <a:pt x="17762" y="18923"/>
                  </a:moveTo>
                  <a:cubicBezTo>
                    <a:pt x="17762" y="18923"/>
                    <a:pt x="17762" y="18909"/>
                    <a:pt x="17762" y="18909"/>
                  </a:cubicBezTo>
                  <a:moveTo>
                    <a:pt x="17762" y="18909"/>
                  </a:moveTo>
                  <a:cubicBezTo>
                    <a:pt x="17790" y="18895"/>
                    <a:pt x="17762" y="18881"/>
                    <a:pt x="17762" y="18909"/>
                  </a:cubicBezTo>
                  <a:moveTo>
                    <a:pt x="16898" y="19008"/>
                  </a:moveTo>
                  <a:cubicBezTo>
                    <a:pt x="16898" y="19008"/>
                    <a:pt x="16912" y="19022"/>
                    <a:pt x="16898" y="19008"/>
                  </a:cubicBezTo>
                  <a:close/>
                  <a:moveTo>
                    <a:pt x="4674" y="19305"/>
                  </a:moveTo>
                  <a:cubicBezTo>
                    <a:pt x="5212" y="19644"/>
                    <a:pt x="5793" y="19926"/>
                    <a:pt x="6430" y="20152"/>
                  </a:cubicBezTo>
                  <a:cubicBezTo>
                    <a:pt x="6289" y="19955"/>
                    <a:pt x="6119" y="19785"/>
                    <a:pt x="5991" y="19573"/>
                  </a:cubicBezTo>
                  <a:cubicBezTo>
                    <a:pt x="5595" y="19319"/>
                    <a:pt x="5099" y="19178"/>
                    <a:pt x="4617" y="19022"/>
                  </a:cubicBezTo>
                  <a:cubicBezTo>
                    <a:pt x="4632" y="19135"/>
                    <a:pt x="4632" y="19234"/>
                    <a:pt x="4674" y="19305"/>
                  </a:cubicBezTo>
                  <a:close/>
                  <a:moveTo>
                    <a:pt x="16303" y="19771"/>
                  </a:moveTo>
                  <a:cubicBezTo>
                    <a:pt x="16274" y="19785"/>
                    <a:pt x="16303" y="19785"/>
                    <a:pt x="16303" y="19771"/>
                  </a:cubicBezTo>
                  <a:moveTo>
                    <a:pt x="16303" y="19771"/>
                  </a:moveTo>
                  <a:cubicBezTo>
                    <a:pt x="16501" y="19700"/>
                    <a:pt x="16657" y="19573"/>
                    <a:pt x="16841" y="19488"/>
                  </a:cubicBezTo>
                  <a:cubicBezTo>
                    <a:pt x="16898" y="19361"/>
                    <a:pt x="16954" y="19220"/>
                    <a:pt x="16968" y="19036"/>
                  </a:cubicBezTo>
                  <a:cubicBezTo>
                    <a:pt x="16756" y="19248"/>
                    <a:pt x="16543" y="19545"/>
                    <a:pt x="16303" y="19771"/>
                  </a:cubicBezTo>
                  <a:moveTo>
                    <a:pt x="16869" y="19065"/>
                  </a:moveTo>
                  <a:cubicBezTo>
                    <a:pt x="16175" y="19418"/>
                    <a:pt x="15524" y="19827"/>
                    <a:pt x="14716" y="20082"/>
                  </a:cubicBezTo>
                  <a:cubicBezTo>
                    <a:pt x="14631" y="20223"/>
                    <a:pt x="14518" y="20350"/>
                    <a:pt x="14405" y="20477"/>
                  </a:cubicBezTo>
                  <a:moveTo>
                    <a:pt x="14405" y="20477"/>
                  </a:moveTo>
                  <a:cubicBezTo>
                    <a:pt x="14391" y="20491"/>
                    <a:pt x="14405" y="20491"/>
                    <a:pt x="14405" y="20477"/>
                  </a:cubicBezTo>
                  <a:moveTo>
                    <a:pt x="14405" y="20477"/>
                  </a:moveTo>
                  <a:cubicBezTo>
                    <a:pt x="15056" y="20336"/>
                    <a:pt x="15609" y="20096"/>
                    <a:pt x="16161" y="19856"/>
                  </a:cubicBezTo>
                  <a:cubicBezTo>
                    <a:pt x="16416" y="19601"/>
                    <a:pt x="16657" y="19347"/>
                    <a:pt x="16869" y="19065"/>
                  </a:cubicBezTo>
                  <a:moveTo>
                    <a:pt x="16869" y="19065"/>
                  </a:moveTo>
                  <a:cubicBezTo>
                    <a:pt x="16898" y="19065"/>
                    <a:pt x="16869" y="19050"/>
                    <a:pt x="16869" y="19065"/>
                  </a:cubicBezTo>
                  <a:moveTo>
                    <a:pt x="10410" y="19121"/>
                  </a:moveTo>
                  <a:cubicBezTo>
                    <a:pt x="10382" y="19361"/>
                    <a:pt x="10425" y="19644"/>
                    <a:pt x="10425" y="19898"/>
                  </a:cubicBezTo>
                  <a:cubicBezTo>
                    <a:pt x="10566" y="19898"/>
                    <a:pt x="10708" y="19898"/>
                    <a:pt x="10850" y="19898"/>
                  </a:cubicBezTo>
                  <a:cubicBezTo>
                    <a:pt x="10878" y="19644"/>
                    <a:pt x="10878" y="19375"/>
                    <a:pt x="10906" y="19121"/>
                  </a:cubicBezTo>
                  <a:cubicBezTo>
                    <a:pt x="10736" y="19121"/>
                    <a:pt x="10580" y="19121"/>
                    <a:pt x="10410" y="19121"/>
                  </a:cubicBezTo>
                  <a:close/>
                  <a:moveTo>
                    <a:pt x="10949" y="19121"/>
                  </a:moveTo>
                  <a:cubicBezTo>
                    <a:pt x="10920" y="19375"/>
                    <a:pt x="10906" y="19630"/>
                    <a:pt x="10892" y="19898"/>
                  </a:cubicBezTo>
                  <a:cubicBezTo>
                    <a:pt x="11034" y="19898"/>
                    <a:pt x="11175" y="19898"/>
                    <a:pt x="11317" y="19898"/>
                  </a:cubicBezTo>
                  <a:cubicBezTo>
                    <a:pt x="11459" y="19658"/>
                    <a:pt x="11572" y="19404"/>
                    <a:pt x="11685" y="19163"/>
                  </a:cubicBezTo>
                  <a:cubicBezTo>
                    <a:pt x="11430" y="19149"/>
                    <a:pt x="11204" y="19121"/>
                    <a:pt x="10949" y="19121"/>
                  </a:cubicBezTo>
                  <a:close/>
                  <a:moveTo>
                    <a:pt x="10170" y="19149"/>
                  </a:moveTo>
                  <a:cubicBezTo>
                    <a:pt x="10212" y="19333"/>
                    <a:pt x="10311" y="19587"/>
                    <a:pt x="10382" y="19785"/>
                  </a:cubicBezTo>
                  <a:cubicBezTo>
                    <a:pt x="10368" y="19573"/>
                    <a:pt x="10354" y="19361"/>
                    <a:pt x="10354" y="19135"/>
                  </a:cubicBezTo>
                  <a:cubicBezTo>
                    <a:pt x="10297" y="19135"/>
                    <a:pt x="10212" y="19121"/>
                    <a:pt x="10170" y="19149"/>
                  </a:cubicBezTo>
                  <a:close/>
                  <a:moveTo>
                    <a:pt x="9405" y="19248"/>
                  </a:moveTo>
                  <a:cubicBezTo>
                    <a:pt x="9532" y="19446"/>
                    <a:pt x="9731" y="19700"/>
                    <a:pt x="9929" y="19884"/>
                  </a:cubicBezTo>
                  <a:cubicBezTo>
                    <a:pt x="10085" y="19856"/>
                    <a:pt x="10241" y="19926"/>
                    <a:pt x="10368" y="19884"/>
                  </a:cubicBezTo>
                  <a:cubicBezTo>
                    <a:pt x="10255" y="19658"/>
                    <a:pt x="10184" y="19404"/>
                    <a:pt x="10099" y="19149"/>
                  </a:cubicBezTo>
                  <a:cubicBezTo>
                    <a:pt x="9858" y="19163"/>
                    <a:pt x="9617" y="19192"/>
                    <a:pt x="9405" y="19248"/>
                  </a:cubicBezTo>
                  <a:close/>
                  <a:moveTo>
                    <a:pt x="16586" y="19163"/>
                  </a:moveTo>
                  <a:cubicBezTo>
                    <a:pt x="16104" y="19305"/>
                    <a:pt x="15594" y="19432"/>
                    <a:pt x="15070" y="19545"/>
                  </a:cubicBezTo>
                  <a:cubicBezTo>
                    <a:pt x="14985" y="19700"/>
                    <a:pt x="14872" y="19870"/>
                    <a:pt x="14773" y="20025"/>
                  </a:cubicBezTo>
                  <a:cubicBezTo>
                    <a:pt x="15439" y="19799"/>
                    <a:pt x="16034" y="19502"/>
                    <a:pt x="16586" y="19163"/>
                  </a:cubicBezTo>
                  <a:moveTo>
                    <a:pt x="16586" y="19163"/>
                  </a:moveTo>
                  <a:cubicBezTo>
                    <a:pt x="16600" y="19149"/>
                    <a:pt x="16586" y="19149"/>
                    <a:pt x="16586" y="19163"/>
                  </a:cubicBezTo>
                  <a:moveTo>
                    <a:pt x="11714" y="19178"/>
                  </a:moveTo>
                  <a:cubicBezTo>
                    <a:pt x="11614" y="19432"/>
                    <a:pt x="11487" y="19658"/>
                    <a:pt x="11359" y="19898"/>
                  </a:cubicBezTo>
                  <a:cubicBezTo>
                    <a:pt x="11515" y="19870"/>
                    <a:pt x="11728" y="19898"/>
                    <a:pt x="11869" y="19870"/>
                  </a:cubicBezTo>
                  <a:cubicBezTo>
                    <a:pt x="11997" y="19729"/>
                    <a:pt x="12167" y="19573"/>
                    <a:pt x="12294" y="19432"/>
                  </a:cubicBezTo>
                  <a:cubicBezTo>
                    <a:pt x="12337" y="19389"/>
                    <a:pt x="12408" y="19333"/>
                    <a:pt x="12379" y="19276"/>
                  </a:cubicBezTo>
                  <a:cubicBezTo>
                    <a:pt x="12181" y="19234"/>
                    <a:pt x="11954" y="19192"/>
                    <a:pt x="11714" y="19178"/>
                  </a:cubicBezTo>
                  <a:close/>
                  <a:moveTo>
                    <a:pt x="5311" y="19220"/>
                  </a:moveTo>
                  <a:cubicBezTo>
                    <a:pt x="5311" y="19206"/>
                    <a:pt x="5326" y="19220"/>
                    <a:pt x="5311" y="19220"/>
                  </a:cubicBezTo>
                  <a:close/>
                  <a:moveTo>
                    <a:pt x="8753" y="19389"/>
                  </a:moveTo>
                  <a:cubicBezTo>
                    <a:pt x="8796" y="19474"/>
                    <a:pt x="8895" y="19559"/>
                    <a:pt x="8994" y="19630"/>
                  </a:cubicBezTo>
                  <a:cubicBezTo>
                    <a:pt x="9079" y="19700"/>
                    <a:pt x="9207" y="19827"/>
                    <a:pt x="9306" y="19856"/>
                  </a:cubicBezTo>
                  <a:cubicBezTo>
                    <a:pt x="9476" y="19898"/>
                    <a:pt x="9646" y="19842"/>
                    <a:pt x="9844" y="19884"/>
                  </a:cubicBezTo>
                  <a:cubicBezTo>
                    <a:pt x="9702" y="19700"/>
                    <a:pt x="9518" y="19446"/>
                    <a:pt x="9334" y="19262"/>
                  </a:cubicBezTo>
                  <a:cubicBezTo>
                    <a:pt x="9122" y="19291"/>
                    <a:pt x="8952" y="19347"/>
                    <a:pt x="8753" y="19389"/>
                  </a:cubicBezTo>
                  <a:close/>
                  <a:moveTo>
                    <a:pt x="12450" y="19291"/>
                  </a:moveTo>
                  <a:cubicBezTo>
                    <a:pt x="12323" y="19446"/>
                    <a:pt x="12181" y="19615"/>
                    <a:pt x="12039" y="19743"/>
                  </a:cubicBezTo>
                  <a:cubicBezTo>
                    <a:pt x="12011" y="19785"/>
                    <a:pt x="11926" y="19813"/>
                    <a:pt x="11954" y="19870"/>
                  </a:cubicBezTo>
                  <a:cubicBezTo>
                    <a:pt x="12138" y="19870"/>
                    <a:pt x="12323" y="19842"/>
                    <a:pt x="12521" y="19842"/>
                  </a:cubicBezTo>
                  <a:cubicBezTo>
                    <a:pt x="12634" y="19771"/>
                    <a:pt x="12748" y="19686"/>
                    <a:pt x="12861" y="19615"/>
                  </a:cubicBezTo>
                  <a:cubicBezTo>
                    <a:pt x="12861" y="19531"/>
                    <a:pt x="12889" y="19474"/>
                    <a:pt x="12903" y="19418"/>
                  </a:cubicBezTo>
                  <a:cubicBezTo>
                    <a:pt x="12748" y="19375"/>
                    <a:pt x="12606" y="19333"/>
                    <a:pt x="12450" y="19291"/>
                  </a:cubicBezTo>
                  <a:close/>
                  <a:moveTo>
                    <a:pt x="5935" y="19488"/>
                  </a:moveTo>
                  <a:cubicBezTo>
                    <a:pt x="5892" y="19389"/>
                    <a:pt x="5736" y="19347"/>
                    <a:pt x="5637" y="19347"/>
                  </a:cubicBezTo>
                  <a:cubicBezTo>
                    <a:pt x="5736" y="19389"/>
                    <a:pt x="5850" y="19488"/>
                    <a:pt x="5935" y="19488"/>
                  </a:cubicBezTo>
                  <a:close/>
                  <a:moveTo>
                    <a:pt x="4702" y="19375"/>
                  </a:moveTo>
                  <a:cubicBezTo>
                    <a:pt x="5212" y="20011"/>
                    <a:pt x="5991" y="20378"/>
                    <a:pt x="6898" y="20604"/>
                  </a:cubicBezTo>
                  <a:moveTo>
                    <a:pt x="6898" y="20604"/>
                  </a:moveTo>
                  <a:cubicBezTo>
                    <a:pt x="6912" y="20618"/>
                    <a:pt x="6926" y="20604"/>
                    <a:pt x="6898" y="20604"/>
                  </a:cubicBezTo>
                  <a:moveTo>
                    <a:pt x="6898" y="20604"/>
                  </a:moveTo>
                  <a:cubicBezTo>
                    <a:pt x="6742" y="20505"/>
                    <a:pt x="6657" y="20322"/>
                    <a:pt x="6487" y="20223"/>
                  </a:cubicBezTo>
                  <a:cubicBezTo>
                    <a:pt x="6204" y="20068"/>
                    <a:pt x="5864" y="19983"/>
                    <a:pt x="5552" y="19842"/>
                  </a:cubicBezTo>
                  <a:cubicBezTo>
                    <a:pt x="5255" y="19700"/>
                    <a:pt x="4972" y="19517"/>
                    <a:pt x="4702" y="19375"/>
                  </a:cubicBezTo>
                  <a:moveTo>
                    <a:pt x="4702" y="19375"/>
                  </a:moveTo>
                  <a:cubicBezTo>
                    <a:pt x="4688" y="19361"/>
                    <a:pt x="4688" y="19375"/>
                    <a:pt x="4702" y="19375"/>
                  </a:cubicBezTo>
                  <a:moveTo>
                    <a:pt x="5935" y="19418"/>
                  </a:moveTo>
                  <a:cubicBezTo>
                    <a:pt x="5949" y="19474"/>
                    <a:pt x="6006" y="19502"/>
                    <a:pt x="6020" y="19559"/>
                  </a:cubicBezTo>
                  <a:cubicBezTo>
                    <a:pt x="6530" y="19785"/>
                    <a:pt x="7025" y="20025"/>
                    <a:pt x="7592" y="20181"/>
                  </a:cubicBezTo>
                  <a:cubicBezTo>
                    <a:pt x="7606" y="20053"/>
                    <a:pt x="7734" y="19983"/>
                    <a:pt x="7734" y="19898"/>
                  </a:cubicBezTo>
                  <a:cubicBezTo>
                    <a:pt x="7549" y="19827"/>
                    <a:pt x="7394" y="19757"/>
                    <a:pt x="7238" y="19658"/>
                  </a:cubicBezTo>
                  <a:cubicBezTo>
                    <a:pt x="6785" y="19601"/>
                    <a:pt x="6374" y="19502"/>
                    <a:pt x="5935" y="19418"/>
                  </a:cubicBezTo>
                  <a:moveTo>
                    <a:pt x="5935" y="19418"/>
                  </a:moveTo>
                  <a:cubicBezTo>
                    <a:pt x="5935" y="19404"/>
                    <a:pt x="5921" y="19418"/>
                    <a:pt x="5935" y="19418"/>
                  </a:cubicBezTo>
                  <a:moveTo>
                    <a:pt x="8668" y="19418"/>
                  </a:moveTo>
                  <a:cubicBezTo>
                    <a:pt x="8513" y="19488"/>
                    <a:pt x="8328" y="19545"/>
                    <a:pt x="8201" y="19630"/>
                  </a:cubicBezTo>
                  <a:cubicBezTo>
                    <a:pt x="8399" y="19813"/>
                    <a:pt x="8852" y="19842"/>
                    <a:pt x="9207" y="19827"/>
                  </a:cubicBezTo>
                  <a:cubicBezTo>
                    <a:pt x="9008" y="19700"/>
                    <a:pt x="8867" y="19545"/>
                    <a:pt x="8668" y="19418"/>
                  </a:cubicBezTo>
                  <a:close/>
                  <a:moveTo>
                    <a:pt x="12946" y="19559"/>
                  </a:moveTo>
                  <a:cubicBezTo>
                    <a:pt x="12960" y="19517"/>
                    <a:pt x="13031" y="19517"/>
                    <a:pt x="13031" y="19460"/>
                  </a:cubicBezTo>
                  <a:cubicBezTo>
                    <a:pt x="12988" y="19460"/>
                    <a:pt x="12988" y="19432"/>
                    <a:pt x="12946" y="19446"/>
                  </a:cubicBezTo>
                  <a:cubicBezTo>
                    <a:pt x="12960" y="19488"/>
                    <a:pt x="12903" y="19531"/>
                    <a:pt x="12946" y="19559"/>
                  </a:cubicBezTo>
                  <a:close/>
                  <a:moveTo>
                    <a:pt x="15042" y="19488"/>
                  </a:moveTo>
                  <a:cubicBezTo>
                    <a:pt x="15028" y="19488"/>
                    <a:pt x="15000" y="19502"/>
                    <a:pt x="15000" y="19517"/>
                  </a:cubicBezTo>
                  <a:cubicBezTo>
                    <a:pt x="15028" y="19517"/>
                    <a:pt x="15042" y="19517"/>
                    <a:pt x="15042" y="19488"/>
                  </a:cubicBezTo>
                  <a:moveTo>
                    <a:pt x="15042" y="19488"/>
                  </a:moveTo>
                  <a:cubicBezTo>
                    <a:pt x="15070" y="19474"/>
                    <a:pt x="15042" y="19474"/>
                    <a:pt x="15042" y="19488"/>
                  </a:cubicBezTo>
                  <a:moveTo>
                    <a:pt x="12903" y="19615"/>
                  </a:moveTo>
                  <a:cubicBezTo>
                    <a:pt x="12903" y="19700"/>
                    <a:pt x="12861" y="19743"/>
                    <a:pt x="12861" y="19813"/>
                  </a:cubicBezTo>
                  <a:cubicBezTo>
                    <a:pt x="13073" y="19757"/>
                    <a:pt x="13371" y="19799"/>
                    <a:pt x="13541" y="19700"/>
                  </a:cubicBezTo>
                  <a:cubicBezTo>
                    <a:pt x="13328" y="19615"/>
                    <a:pt x="13073" y="19375"/>
                    <a:pt x="12903" y="19615"/>
                  </a:cubicBezTo>
                  <a:close/>
                  <a:moveTo>
                    <a:pt x="4802" y="19559"/>
                  </a:moveTo>
                  <a:cubicBezTo>
                    <a:pt x="4787" y="19559"/>
                    <a:pt x="4802" y="19573"/>
                    <a:pt x="4816" y="19573"/>
                  </a:cubicBezTo>
                  <a:moveTo>
                    <a:pt x="4816" y="19573"/>
                  </a:moveTo>
                  <a:cubicBezTo>
                    <a:pt x="4901" y="19743"/>
                    <a:pt x="5042" y="19856"/>
                    <a:pt x="5226" y="19940"/>
                  </a:cubicBezTo>
                  <a:moveTo>
                    <a:pt x="5226" y="19940"/>
                  </a:moveTo>
                  <a:cubicBezTo>
                    <a:pt x="5226" y="19940"/>
                    <a:pt x="5255" y="19940"/>
                    <a:pt x="5255" y="19955"/>
                  </a:cubicBezTo>
                  <a:moveTo>
                    <a:pt x="5255" y="19955"/>
                  </a:moveTo>
                  <a:cubicBezTo>
                    <a:pt x="5269" y="19969"/>
                    <a:pt x="5269" y="19940"/>
                    <a:pt x="5255" y="19955"/>
                  </a:cubicBezTo>
                  <a:moveTo>
                    <a:pt x="5255" y="19955"/>
                  </a:moveTo>
                  <a:cubicBezTo>
                    <a:pt x="5255" y="19940"/>
                    <a:pt x="5241" y="19940"/>
                    <a:pt x="5226" y="19940"/>
                  </a:cubicBezTo>
                  <a:moveTo>
                    <a:pt x="5226" y="19940"/>
                  </a:moveTo>
                  <a:cubicBezTo>
                    <a:pt x="5099" y="19813"/>
                    <a:pt x="4943" y="19686"/>
                    <a:pt x="4816" y="19573"/>
                  </a:cubicBezTo>
                  <a:moveTo>
                    <a:pt x="4816" y="19573"/>
                  </a:moveTo>
                  <a:cubicBezTo>
                    <a:pt x="4816" y="19559"/>
                    <a:pt x="4802" y="19559"/>
                    <a:pt x="4802" y="19559"/>
                  </a:cubicBezTo>
                  <a:moveTo>
                    <a:pt x="4802" y="19559"/>
                  </a:moveTo>
                  <a:cubicBezTo>
                    <a:pt x="4787" y="19531"/>
                    <a:pt x="4773" y="19559"/>
                    <a:pt x="4802" y="19559"/>
                  </a:cubicBezTo>
                  <a:moveTo>
                    <a:pt x="8031" y="19686"/>
                  </a:moveTo>
                  <a:cubicBezTo>
                    <a:pt x="8045" y="19644"/>
                    <a:pt x="8102" y="19658"/>
                    <a:pt x="8116" y="19615"/>
                  </a:cubicBezTo>
                  <a:cubicBezTo>
                    <a:pt x="8073" y="19601"/>
                    <a:pt x="8017" y="19573"/>
                    <a:pt x="7974" y="19545"/>
                  </a:cubicBezTo>
                  <a:cubicBezTo>
                    <a:pt x="7988" y="19601"/>
                    <a:pt x="8003" y="19658"/>
                    <a:pt x="8031" y="19686"/>
                  </a:cubicBezTo>
                  <a:close/>
                  <a:moveTo>
                    <a:pt x="13909" y="20011"/>
                  </a:moveTo>
                  <a:cubicBezTo>
                    <a:pt x="13966" y="20082"/>
                    <a:pt x="14008" y="20166"/>
                    <a:pt x="14008" y="20294"/>
                  </a:cubicBezTo>
                  <a:cubicBezTo>
                    <a:pt x="14249" y="20223"/>
                    <a:pt x="14461" y="20138"/>
                    <a:pt x="14702" y="20068"/>
                  </a:cubicBezTo>
                  <a:cubicBezTo>
                    <a:pt x="14730" y="19983"/>
                    <a:pt x="14815" y="19898"/>
                    <a:pt x="14872" y="19813"/>
                  </a:cubicBezTo>
                  <a:cubicBezTo>
                    <a:pt x="14929" y="19729"/>
                    <a:pt x="15000" y="19601"/>
                    <a:pt x="15000" y="19559"/>
                  </a:cubicBezTo>
                  <a:cubicBezTo>
                    <a:pt x="14589" y="19672"/>
                    <a:pt x="14277" y="19870"/>
                    <a:pt x="13909" y="20011"/>
                  </a:cubicBezTo>
                  <a:close/>
                  <a:moveTo>
                    <a:pt x="16770" y="19573"/>
                  </a:moveTo>
                  <a:cubicBezTo>
                    <a:pt x="16331" y="19771"/>
                    <a:pt x="15963" y="20039"/>
                    <a:pt x="15623" y="20336"/>
                  </a:cubicBezTo>
                  <a:moveTo>
                    <a:pt x="15623" y="20336"/>
                  </a:moveTo>
                  <a:cubicBezTo>
                    <a:pt x="15609" y="20336"/>
                    <a:pt x="15594" y="20350"/>
                    <a:pt x="15594" y="20350"/>
                  </a:cubicBezTo>
                  <a:moveTo>
                    <a:pt x="15594" y="20350"/>
                  </a:moveTo>
                  <a:cubicBezTo>
                    <a:pt x="15566" y="20364"/>
                    <a:pt x="15594" y="20364"/>
                    <a:pt x="15594" y="20350"/>
                  </a:cubicBezTo>
                  <a:moveTo>
                    <a:pt x="15594" y="20350"/>
                  </a:moveTo>
                  <a:cubicBezTo>
                    <a:pt x="15609" y="20350"/>
                    <a:pt x="15623" y="20350"/>
                    <a:pt x="15623" y="20336"/>
                  </a:cubicBezTo>
                  <a:moveTo>
                    <a:pt x="15623" y="20336"/>
                  </a:moveTo>
                  <a:cubicBezTo>
                    <a:pt x="16062" y="20138"/>
                    <a:pt x="16529" y="19969"/>
                    <a:pt x="16770" y="19573"/>
                  </a:cubicBezTo>
                  <a:moveTo>
                    <a:pt x="16770" y="19573"/>
                  </a:moveTo>
                  <a:cubicBezTo>
                    <a:pt x="16798" y="19559"/>
                    <a:pt x="16770" y="19545"/>
                    <a:pt x="16770" y="19573"/>
                  </a:cubicBezTo>
                  <a:moveTo>
                    <a:pt x="6076" y="19615"/>
                  </a:moveTo>
                  <a:cubicBezTo>
                    <a:pt x="6204" y="19827"/>
                    <a:pt x="6374" y="20011"/>
                    <a:pt x="6530" y="20195"/>
                  </a:cubicBezTo>
                  <a:cubicBezTo>
                    <a:pt x="6870" y="20294"/>
                    <a:pt x="7238" y="20449"/>
                    <a:pt x="7606" y="20477"/>
                  </a:cubicBezTo>
                  <a:cubicBezTo>
                    <a:pt x="7564" y="20421"/>
                    <a:pt x="7592" y="20308"/>
                    <a:pt x="7578" y="20223"/>
                  </a:cubicBezTo>
                  <a:cubicBezTo>
                    <a:pt x="7039" y="20053"/>
                    <a:pt x="6558" y="19842"/>
                    <a:pt x="6076" y="19615"/>
                  </a:cubicBezTo>
                  <a:moveTo>
                    <a:pt x="6076" y="19615"/>
                  </a:moveTo>
                  <a:cubicBezTo>
                    <a:pt x="6062" y="19601"/>
                    <a:pt x="6062" y="19630"/>
                    <a:pt x="6076" y="19615"/>
                  </a:cubicBezTo>
                  <a:moveTo>
                    <a:pt x="13682" y="19771"/>
                  </a:moveTo>
                  <a:cubicBezTo>
                    <a:pt x="13753" y="19827"/>
                    <a:pt x="13824" y="19884"/>
                    <a:pt x="13881" y="19969"/>
                  </a:cubicBezTo>
                  <a:cubicBezTo>
                    <a:pt x="14178" y="19870"/>
                    <a:pt x="14447" y="19743"/>
                    <a:pt x="14702" y="19615"/>
                  </a:cubicBezTo>
                  <a:cubicBezTo>
                    <a:pt x="14376" y="19672"/>
                    <a:pt x="14008" y="19700"/>
                    <a:pt x="13682" y="19771"/>
                  </a:cubicBezTo>
                  <a:close/>
                  <a:moveTo>
                    <a:pt x="8031" y="19729"/>
                  </a:moveTo>
                  <a:cubicBezTo>
                    <a:pt x="8116" y="19743"/>
                    <a:pt x="8272" y="19785"/>
                    <a:pt x="8343" y="19757"/>
                  </a:cubicBezTo>
                  <a:cubicBezTo>
                    <a:pt x="8229" y="19700"/>
                    <a:pt x="8130" y="19601"/>
                    <a:pt x="8031" y="19729"/>
                  </a:cubicBezTo>
                  <a:close/>
                  <a:moveTo>
                    <a:pt x="12620" y="19827"/>
                  </a:moveTo>
                  <a:cubicBezTo>
                    <a:pt x="12691" y="19842"/>
                    <a:pt x="12733" y="19799"/>
                    <a:pt x="12804" y="19813"/>
                  </a:cubicBezTo>
                  <a:cubicBezTo>
                    <a:pt x="12790" y="19757"/>
                    <a:pt x="12847" y="19700"/>
                    <a:pt x="12818" y="19672"/>
                  </a:cubicBezTo>
                  <a:cubicBezTo>
                    <a:pt x="12762" y="19729"/>
                    <a:pt x="12677" y="19771"/>
                    <a:pt x="12620" y="19827"/>
                  </a:cubicBezTo>
                  <a:close/>
                  <a:moveTo>
                    <a:pt x="7762" y="19884"/>
                  </a:moveTo>
                  <a:cubicBezTo>
                    <a:pt x="7818" y="19856"/>
                    <a:pt x="7861" y="19799"/>
                    <a:pt x="7903" y="19757"/>
                  </a:cubicBezTo>
                  <a:cubicBezTo>
                    <a:pt x="7734" y="19757"/>
                    <a:pt x="7535" y="19686"/>
                    <a:pt x="7379" y="19700"/>
                  </a:cubicBezTo>
                  <a:cubicBezTo>
                    <a:pt x="7507" y="19757"/>
                    <a:pt x="7634" y="19813"/>
                    <a:pt x="7762" y="19884"/>
                  </a:cubicBezTo>
                  <a:close/>
                  <a:moveTo>
                    <a:pt x="7818" y="19912"/>
                  </a:moveTo>
                  <a:cubicBezTo>
                    <a:pt x="7918" y="19940"/>
                    <a:pt x="8003" y="19983"/>
                    <a:pt x="8102" y="20011"/>
                  </a:cubicBezTo>
                  <a:cubicBezTo>
                    <a:pt x="8088" y="19926"/>
                    <a:pt x="8031" y="19870"/>
                    <a:pt x="8017" y="19771"/>
                  </a:cubicBezTo>
                  <a:cubicBezTo>
                    <a:pt x="7903" y="19771"/>
                    <a:pt x="7875" y="19856"/>
                    <a:pt x="7818" y="19912"/>
                  </a:cubicBezTo>
                  <a:close/>
                  <a:moveTo>
                    <a:pt x="13456" y="19785"/>
                  </a:moveTo>
                  <a:cubicBezTo>
                    <a:pt x="13257" y="19842"/>
                    <a:pt x="12960" y="20082"/>
                    <a:pt x="12762" y="20124"/>
                  </a:cubicBezTo>
                  <a:cubicBezTo>
                    <a:pt x="12733" y="20209"/>
                    <a:pt x="12719" y="20294"/>
                    <a:pt x="12677" y="20364"/>
                  </a:cubicBezTo>
                  <a:cubicBezTo>
                    <a:pt x="13102" y="20279"/>
                    <a:pt x="13456" y="20124"/>
                    <a:pt x="13838" y="19997"/>
                  </a:cubicBezTo>
                  <a:cubicBezTo>
                    <a:pt x="13753" y="19870"/>
                    <a:pt x="13654" y="19729"/>
                    <a:pt x="13456" y="19785"/>
                  </a:cubicBezTo>
                  <a:close/>
                  <a:moveTo>
                    <a:pt x="8158" y="20039"/>
                  </a:moveTo>
                  <a:cubicBezTo>
                    <a:pt x="8852" y="20294"/>
                    <a:pt x="9603" y="20548"/>
                    <a:pt x="10425" y="20633"/>
                  </a:cubicBezTo>
                  <a:cubicBezTo>
                    <a:pt x="9688" y="20435"/>
                    <a:pt x="9037" y="20152"/>
                    <a:pt x="8442" y="19813"/>
                  </a:cubicBezTo>
                  <a:cubicBezTo>
                    <a:pt x="8300" y="19813"/>
                    <a:pt x="8201" y="19785"/>
                    <a:pt x="8059" y="19785"/>
                  </a:cubicBezTo>
                  <a:cubicBezTo>
                    <a:pt x="8088" y="19870"/>
                    <a:pt x="8130" y="19955"/>
                    <a:pt x="8158" y="20039"/>
                  </a:cubicBezTo>
                  <a:close/>
                  <a:moveTo>
                    <a:pt x="12861" y="19842"/>
                  </a:moveTo>
                  <a:cubicBezTo>
                    <a:pt x="12818" y="19912"/>
                    <a:pt x="12818" y="19997"/>
                    <a:pt x="12776" y="20068"/>
                  </a:cubicBezTo>
                  <a:cubicBezTo>
                    <a:pt x="12988" y="19997"/>
                    <a:pt x="13172" y="19898"/>
                    <a:pt x="13342" y="19799"/>
                  </a:cubicBezTo>
                  <a:cubicBezTo>
                    <a:pt x="13187" y="19813"/>
                    <a:pt x="13031" y="19842"/>
                    <a:pt x="12861" y="19842"/>
                  </a:cubicBezTo>
                  <a:close/>
                  <a:moveTo>
                    <a:pt x="8583" y="19842"/>
                  </a:moveTo>
                  <a:cubicBezTo>
                    <a:pt x="9136" y="20152"/>
                    <a:pt x="9787" y="20435"/>
                    <a:pt x="10439" y="20604"/>
                  </a:cubicBezTo>
                  <a:cubicBezTo>
                    <a:pt x="10141" y="20435"/>
                    <a:pt x="9844" y="20265"/>
                    <a:pt x="9546" y="20068"/>
                  </a:cubicBezTo>
                  <a:cubicBezTo>
                    <a:pt x="9447" y="20011"/>
                    <a:pt x="9348" y="19898"/>
                    <a:pt x="9263" y="19884"/>
                  </a:cubicBezTo>
                  <a:cubicBezTo>
                    <a:pt x="9037" y="19827"/>
                    <a:pt x="8838" y="19884"/>
                    <a:pt x="8583" y="19842"/>
                  </a:cubicBezTo>
                  <a:moveTo>
                    <a:pt x="8583" y="19842"/>
                  </a:moveTo>
                  <a:cubicBezTo>
                    <a:pt x="8569" y="19799"/>
                    <a:pt x="8527" y="19856"/>
                    <a:pt x="8583" y="19842"/>
                  </a:cubicBezTo>
                  <a:moveTo>
                    <a:pt x="12549" y="19870"/>
                  </a:moveTo>
                  <a:cubicBezTo>
                    <a:pt x="12096" y="20166"/>
                    <a:pt x="11614" y="20421"/>
                    <a:pt x="11090" y="20633"/>
                  </a:cubicBezTo>
                  <a:cubicBezTo>
                    <a:pt x="11671" y="20505"/>
                    <a:pt x="12209" y="20322"/>
                    <a:pt x="12705" y="20110"/>
                  </a:cubicBezTo>
                  <a:cubicBezTo>
                    <a:pt x="12733" y="20025"/>
                    <a:pt x="12762" y="19926"/>
                    <a:pt x="12790" y="19856"/>
                  </a:cubicBezTo>
                  <a:cubicBezTo>
                    <a:pt x="12705" y="19842"/>
                    <a:pt x="12648" y="19884"/>
                    <a:pt x="12549" y="19870"/>
                  </a:cubicBezTo>
                  <a:close/>
                  <a:moveTo>
                    <a:pt x="11884" y="19912"/>
                  </a:moveTo>
                  <a:cubicBezTo>
                    <a:pt x="11600" y="20166"/>
                    <a:pt x="11303" y="20407"/>
                    <a:pt x="10991" y="20633"/>
                  </a:cubicBezTo>
                  <a:cubicBezTo>
                    <a:pt x="11529" y="20421"/>
                    <a:pt x="12011" y="20166"/>
                    <a:pt x="12450" y="19884"/>
                  </a:cubicBezTo>
                  <a:cubicBezTo>
                    <a:pt x="12252" y="19884"/>
                    <a:pt x="12082" y="19912"/>
                    <a:pt x="11884" y="19912"/>
                  </a:cubicBezTo>
                  <a:close/>
                  <a:moveTo>
                    <a:pt x="10425" y="20534"/>
                  </a:moveTo>
                  <a:cubicBezTo>
                    <a:pt x="10410" y="20407"/>
                    <a:pt x="10269" y="20308"/>
                    <a:pt x="10170" y="20209"/>
                  </a:cubicBezTo>
                  <a:cubicBezTo>
                    <a:pt x="10085" y="20124"/>
                    <a:pt x="9971" y="19955"/>
                    <a:pt x="9872" y="19926"/>
                  </a:cubicBezTo>
                  <a:cubicBezTo>
                    <a:pt x="9731" y="19870"/>
                    <a:pt x="9546" y="19912"/>
                    <a:pt x="9362" y="19912"/>
                  </a:cubicBezTo>
                  <a:cubicBezTo>
                    <a:pt x="9702" y="20138"/>
                    <a:pt x="10028" y="20364"/>
                    <a:pt x="10425" y="20534"/>
                  </a:cubicBezTo>
                  <a:close/>
                  <a:moveTo>
                    <a:pt x="10906" y="20633"/>
                  </a:moveTo>
                  <a:cubicBezTo>
                    <a:pt x="10892" y="20618"/>
                    <a:pt x="10892" y="20633"/>
                    <a:pt x="10892" y="20633"/>
                  </a:cubicBezTo>
                  <a:moveTo>
                    <a:pt x="10892" y="20633"/>
                  </a:moveTo>
                  <a:cubicBezTo>
                    <a:pt x="10864" y="20647"/>
                    <a:pt x="10892" y="20661"/>
                    <a:pt x="10892" y="20633"/>
                  </a:cubicBezTo>
                  <a:moveTo>
                    <a:pt x="10892" y="20633"/>
                  </a:moveTo>
                  <a:cubicBezTo>
                    <a:pt x="10906" y="20647"/>
                    <a:pt x="10906" y="20633"/>
                    <a:pt x="10906" y="20633"/>
                  </a:cubicBezTo>
                  <a:moveTo>
                    <a:pt x="10906" y="20633"/>
                  </a:moveTo>
                  <a:cubicBezTo>
                    <a:pt x="11175" y="20449"/>
                    <a:pt x="11487" y="20237"/>
                    <a:pt x="11728" y="19997"/>
                  </a:cubicBezTo>
                  <a:cubicBezTo>
                    <a:pt x="11756" y="19983"/>
                    <a:pt x="11813" y="19940"/>
                    <a:pt x="11784" y="19912"/>
                  </a:cubicBezTo>
                  <a:cubicBezTo>
                    <a:pt x="11671" y="19940"/>
                    <a:pt x="11487" y="19912"/>
                    <a:pt x="11345" y="19926"/>
                  </a:cubicBezTo>
                  <a:cubicBezTo>
                    <a:pt x="11218" y="20166"/>
                    <a:pt x="11062" y="20392"/>
                    <a:pt x="10906" y="20633"/>
                  </a:cubicBezTo>
                  <a:moveTo>
                    <a:pt x="10410" y="20378"/>
                  </a:moveTo>
                  <a:cubicBezTo>
                    <a:pt x="10410" y="20223"/>
                    <a:pt x="10396" y="20082"/>
                    <a:pt x="10382" y="19940"/>
                  </a:cubicBezTo>
                  <a:cubicBezTo>
                    <a:pt x="10255" y="19940"/>
                    <a:pt x="10085" y="19898"/>
                    <a:pt x="9943" y="19940"/>
                  </a:cubicBezTo>
                  <a:cubicBezTo>
                    <a:pt x="10099" y="20082"/>
                    <a:pt x="10241" y="20251"/>
                    <a:pt x="10410" y="20378"/>
                  </a:cubicBezTo>
                  <a:close/>
                  <a:moveTo>
                    <a:pt x="8130" y="20068"/>
                  </a:moveTo>
                  <a:cubicBezTo>
                    <a:pt x="8017" y="20025"/>
                    <a:pt x="7903" y="19969"/>
                    <a:pt x="7776" y="19940"/>
                  </a:cubicBezTo>
                  <a:cubicBezTo>
                    <a:pt x="7719" y="20025"/>
                    <a:pt x="7649" y="20068"/>
                    <a:pt x="7634" y="20209"/>
                  </a:cubicBezTo>
                  <a:cubicBezTo>
                    <a:pt x="7847" y="20251"/>
                    <a:pt x="8088" y="20350"/>
                    <a:pt x="8272" y="20364"/>
                  </a:cubicBezTo>
                  <a:cubicBezTo>
                    <a:pt x="8215" y="20279"/>
                    <a:pt x="8187" y="20166"/>
                    <a:pt x="8130" y="20068"/>
                  </a:cubicBezTo>
                  <a:close/>
                  <a:moveTo>
                    <a:pt x="10779" y="20633"/>
                  </a:moveTo>
                  <a:cubicBezTo>
                    <a:pt x="10807" y="20421"/>
                    <a:pt x="10821" y="20166"/>
                    <a:pt x="10850" y="19940"/>
                  </a:cubicBezTo>
                  <a:cubicBezTo>
                    <a:pt x="10722" y="19940"/>
                    <a:pt x="10552" y="19912"/>
                    <a:pt x="10439" y="19955"/>
                  </a:cubicBezTo>
                  <a:cubicBezTo>
                    <a:pt x="10552" y="20181"/>
                    <a:pt x="10651" y="20435"/>
                    <a:pt x="10779" y="20633"/>
                  </a:cubicBezTo>
                  <a:close/>
                  <a:moveTo>
                    <a:pt x="10835" y="20647"/>
                  </a:moveTo>
                  <a:cubicBezTo>
                    <a:pt x="10991" y="20421"/>
                    <a:pt x="11161" y="20195"/>
                    <a:pt x="11303" y="19940"/>
                  </a:cubicBezTo>
                  <a:cubicBezTo>
                    <a:pt x="11161" y="19940"/>
                    <a:pt x="11020" y="19940"/>
                    <a:pt x="10878" y="19940"/>
                  </a:cubicBezTo>
                  <a:cubicBezTo>
                    <a:pt x="10878" y="20181"/>
                    <a:pt x="10821" y="20435"/>
                    <a:pt x="10835" y="20647"/>
                  </a:cubicBezTo>
                  <a:close/>
                  <a:moveTo>
                    <a:pt x="5184" y="19955"/>
                  </a:moveTo>
                  <a:cubicBezTo>
                    <a:pt x="5184" y="19969"/>
                    <a:pt x="5198" y="19969"/>
                    <a:pt x="5198" y="19969"/>
                  </a:cubicBezTo>
                  <a:moveTo>
                    <a:pt x="5198" y="19969"/>
                  </a:moveTo>
                  <a:cubicBezTo>
                    <a:pt x="5411" y="20166"/>
                    <a:pt x="5708" y="20336"/>
                    <a:pt x="5977" y="20421"/>
                  </a:cubicBezTo>
                  <a:cubicBezTo>
                    <a:pt x="5708" y="20279"/>
                    <a:pt x="5496" y="20096"/>
                    <a:pt x="5198" y="19969"/>
                  </a:cubicBezTo>
                  <a:moveTo>
                    <a:pt x="5198" y="19969"/>
                  </a:moveTo>
                  <a:cubicBezTo>
                    <a:pt x="5198" y="19969"/>
                    <a:pt x="5184" y="19969"/>
                    <a:pt x="5184" y="19955"/>
                  </a:cubicBezTo>
                  <a:moveTo>
                    <a:pt x="5184" y="19955"/>
                  </a:moveTo>
                  <a:cubicBezTo>
                    <a:pt x="5170" y="19940"/>
                    <a:pt x="5156" y="19969"/>
                    <a:pt x="5184" y="19955"/>
                  </a:cubicBezTo>
                  <a:moveTo>
                    <a:pt x="16034" y="19955"/>
                  </a:moveTo>
                  <a:cubicBezTo>
                    <a:pt x="15495" y="20181"/>
                    <a:pt x="14971" y="20392"/>
                    <a:pt x="14362" y="20534"/>
                  </a:cubicBezTo>
                  <a:cubicBezTo>
                    <a:pt x="14263" y="20633"/>
                    <a:pt x="14150" y="20732"/>
                    <a:pt x="14036" y="20830"/>
                  </a:cubicBezTo>
                  <a:cubicBezTo>
                    <a:pt x="14844" y="20689"/>
                    <a:pt x="15566" y="20449"/>
                    <a:pt x="16034" y="19955"/>
                  </a:cubicBezTo>
                  <a:moveTo>
                    <a:pt x="16034" y="19955"/>
                  </a:moveTo>
                  <a:cubicBezTo>
                    <a:pt x="16048" y="19955"/>
                    <a:pt x="16034" y="19940"/>
                    <a:pt x="16034" y="19955"/>
                  </a:cubicBezTo>
                  <a:moveTo>
                    <a:pt x="13866" y="20011"/>
                  </a:moveTo>
                  <a:cubicBezTo>
                    <a:pt x="13498" y="20166"/>
                    <a:pt x="13102" y="20308"/>
                    <a:pt x="12663" y="20407"/>
                  </a:cubicBezTo>
                  <a:cubicBezTo>
                    <a:pt x="12648" y="20463"/>
                    <a:pt x="12620" y="20520"/>
                    <a:pt x="12606" y="20590"/>
                  </a:cubicBezTo>
                  <a:cubicBezTo>
                    <a:pt x="13087" y="20520"/>
                    <a:pt x="13527" y="20407"/>
                    <a:pt x="13980" y="20294"/>
                  </a:cubicBezTo>
                  <a:cubicBezTo>
                    <a:pt x="13966" y="20181"/>
                    <a:pt x="13923" y="20082"/>
                    <a:pt x="13866" y="20011"/>
                  </a:cubicBezTo>
                  <a:close/>
                  <a:moveTo>
                    <a:pt x="10694" y="20633"/>
                  </a:moveTo>
                  <a:cubicBezTo>
                    <a:pt x="10708" y="20647"/>
                    <a:pt x="10708" y="20618"/>
                    <a:pt x="10694" y="20633"/>
                  </a:cubicBezTo>
                  <a:moveTo>
                    <a:pt x="10694" y="20633"/>
                  </a:moveTo>
                  <a:cubicBezTo>
                    <a:pt x="10609" y="20435"/>
                    <a:pt x="10524" y="20265"/>
                    <a:pt x="10439" y="20082"/>
                  </a:cubicBezTo>
                  <a:cubicBezTo>
                    <a:pt x="10425" y="20209"/>
                    <a:pt x="10467" y="20294"/>
                    <a:pt x="10453" y="20421"/>
                  </a:cubicBezTo>
                  <a:cubicBezTo>
                    <a:pt x="10524" y="20491"/>
                    <a:pt x="10609" y="20562"/>
                    <a:pt x="10694" y="20633"/>
                  </a:cubicBezTo>
                  <a:moveTo>
                    <a:pt x="8314" y="20392"/>
                  </a:moveTo>
                  <a:cubicBezTo>
                    <a:pt x="8952" y="20534"/>
                    <a:pt x="9660" y="20675"/>
                    <a:pt x="10382" y="20675"/>
                  </a:cubicBezTo>
                  <a:cubicBezTo>
                    <a:pt x="9575" y="20576"/>
                    <a:pt x="8852" y="20308"/>
                    <a:pt x="8187" y="20110"/>
                  </a:cubicBezTo>
                  <a:cubicBezTo>
                    <a:pt x="8243" y="20195"/>
                    <a:pt x="8272" y="20294"/>
                    <a:pt x="8314" y="20392"/>
                  </a:cubicBezTo>
                  <a:close/>
                  <a:moveTo>
                    <a:pt x="14646" y="20124"/>
                  </a:moveTo>
                  <a:cubicBezTo>
                    <a:pt x="14433" y="20195"/>
                    <a:pt x="14221" y="20265"/>
                    <a:pt x="14008" y="20322"/>
                  </a:cubicBezTo>
                  <a:cubicBezTo>
                    <a:pt x="14008" y="20449"/>
                    <a:pt x="13966" y="20505"/>
                    <a:pt x="13937" y="20590"/>
                  </a:cubicBezTo>
                  <a:moveTo>
                    <a:pt x="13937" y="20590"/>
                  </a:moveTo>
                  <a:cubicBezTo>
                    <a:pt x="13909" y="20590"/>
                    <a:pt x="13937" y="20604"/>
                    <a:pt x="13937" y="20590"/>
                  </a:cubicBezTo>
                  <a:moveTo>
                    <a:pt x="13937" y="20590"/>
                  </a:moveTo>
                  <a:cubicBezTo>
                    <a:pt x="14079" y="20576"/>
                    <a:pt x="14178" y="20534"/>
                    <a:pt x="14320" y="20520"/>
                  </a:cubicBezTo>
                  <a:cubicBezTo>
                    <a:pt x="14433" y="20392"/>
                    <a:pt x="14546" y="20265"/>
                    <a:pt x="14646" y="20124"/>
                  </a:cubicBezTo>
                  <a:moveTo>
                    <a:pt x="14646" y="20124"/>
                  </a:moveTo>
                  <a:cubicBezTo>
                    <a:pt x="14660" y="20110"/>
                    <a:pt x="14646" y="20110"/>
                    <a:pt x="14646" y="20124"/>
                  </a:cubicBezTo>
                  <a:moveTo>
                    <a:pt x="16161" y="20138"/>
                  </a:moveTo>
                  <a:cubicBezTo>
                    <a:pt x="16161" y="20138"/>
                    <a:pt x="16175" y="20152"/>
                    <a:pt x="16161" y="20138"/>
                  </a:cubicBezTo>
                  <a:close/>
                  <a:moveTo>
                    <a:pt x="16133" y="20152"/>
                  </a:moveTo>
                  <a:cubicBezTo>
                    <a:pt x="16119" y="20152"/>
                    <a:pt x="16119" y="20152"/>
                    <a:pt x="16104" y="20166"/>
                  </a:cubicBezTo>
                  <a:moveTo>
                    <a:pt x="16104" y="20166"/>
                  </a:moveTo>
                  <a:cubicBezTo>
                    <a:pt x="16090" y="20166"/>
                    <a:pt x="16090" y="20166"/>
                    <a:pt x="16076" y="20181"/>
                  </a:cubicBezTo>
                  <a:moveTo>
                    <a:pt x="16076" y="20181"/>
                  </a:moveTo>
                  <a:cubicBezTo>
                    <a:pt x="15807" y="20322"/>
                    <a:pt x="15467" y="20421"/>
                    <a:pt x="15212" y="20604"/>
                  </a:cubicBezTo>
                  <a:cubicBezTo>
                    <a:pt x="15524" y="20477"/>
                    <a:pt x="15835" y="20350"/>
                    <a:pt x="16076" y="20181"/>
                  </a:cubicBezTo>
                  <a:moveTo>
                    <a:pt x="16076" y="20181"/>
                  </a:moveTo>
                  <a:cubicBezTo>
                    <a:pt x="16104" y="20181"/>
                    <a:pt x="16104" y="20181"/>
                    <a:pt x="16104" y="20166"/>
                  </a:cubicBezTo>
                  <a:moveTo>
                    <a:pt x="16104" y="20166"/>
                  </a:moveTo>
                  <a:cubicBezTo>
                    <a:pt x="16119" y="20166"/>
                    <a:pt x="16133" y="20166"/>
                    <a:pt x="16133" y="20152"/>
                  </a:cubicBezTo>
                  <a:moveTo>
                    <a:pt x="16133" y="20152"/>
                  </a:moveTo>
                  <a:cubicBezTo>
                    <a:pt x="16161" y="20138"/>
                    <a:pt x="16133" y="20138"/>
                    <a:pt x="16133" y="20152"/>
                  </a:cubicBezTo>
                  <a:moveTo>
                    <a:pt x="11175" y="20661"/>
                  </a:moveTo>
                  <a:cubicBezTo>
                    <a:pt x="11685" y="20604"/>
                    <a:pt x="12153" y="20505"/>
                    <a:pt x="12620" y="20392"/>
                  </a:cubicBezTo>
                  <a:cubicBezTo>
                    <a:pt x="12634" y="20308"/>
                    <a:pt x="12705" y="20223"/>
                    <a:pt x="12677" y="20152"/>
                  </a:cubicBezTo>
                  <a:cubicBezTo>
                    <a:pt x="12223" y="20364"/>
                    <a:pt x="11699" y="20520"/>
                    <a:pt x="11175" y="20661"/>
                  </a:cubicBezTo>
                  <a:close/>
                  <a:moveTo>
                    <a:pt x="5722" y="20237"/>
                  </a:moveTo>
                  <a:cubicBezTo>
                    <a:pt x="5722" y="20223"/>
                    <a:pt x="5736" y="20237"/>
                    <a:pt x="5722" y="20237"/>
                  </a:cubicBezTo>
                  <a:close/>
                  <a:moveTo>
                    <a:pt x="5765" y="20251"/>
                  </a:moveTo>
                  <a:cubicBezTo>
                    <a:pt x="5765" y="20265"/>
                    <a:pt x="5779" y="20251"/>
                    <a:pt x="5793" y="20265"/>
                  </a:cubicBezTo>
                  <a:moveTo>
                    <a:pt x="5793" y="20265"/>
                  </a:moveTo>
                  <a:cubicBezTo>
                    <a:pt x="5793" y="20265"/>
                    <a:pt x="5793" y="20265"/>
                    <a:pt x="5793" y="20279"/>
                  </a:cubicBezTo>
                  <a:cubicBezTo>
                    <a:pt x="6218" y="20534"/>
                    <a:pt x="6685" y="20760"/>
                    <a:pt x="7266" y="20873"/>
                  </a:cubicBezTo>
                  <a:moveTo>
                    <a:pt x="7266" y="20873"/>
                  </a:moveTo>
                  <a:cubicBezTo>
                    <a:pt x="7280" y="20915"/>
                    <a:pt x="7323" y="20859"/>
                    <a:pt x="7266" y="20873"/>
                  </a:cubicBezTo>
                  <a:moveTo>
                    <a:pt x="7266" y="20873"/>
                  </a:moveTo>
                  <a:cubicBezTo>
                    <a:pt x="6898" y="20548"/>
                    <a:pt x="6246" y="20505"/>
                    <a:pt x="5793" y="20265"/>
                  </a:cubicBezTo>
                  <a:moveTo>
                    <a:pt x="5793" y="20265"/>
                  </a:moveTo>
                  <a:cubicBezTo>
                    <a:pt x="5793" y="20251"/>
                    <a:pt x="5779" y="20251"/>
                    <a:pt x="5765" y="20251"/>
                  </a:cubicBezTo>
                  <a:moveTo>
                    <a:pt x="5765" y="20251"/>
                  </a:moveTo>
                  <a:cubicBezTo>
                    <a:pt x="5751" y="20223"/>
                    <a:pt x="5751" y="20251"/>
                    <a:pt x="5765" y="20251"/>
                  </a:cubicBezTo>
                  <a:moveTo>
                    <a:pt x="7663" y="20520"/>
                  </a:moveTo>
                  <a:cubicBezTo>
                    <a:pt x="7918" y="20548"/>
                    <a:pt x="8144" y="20618"/>
                    <a:pt x="8413" y="20633"/>
                  </a:cubicBezTo>
                  <a:cubicBezTo>
                    <a:pt x="8385" y="20562"/>
                    <a:pt x="8328" y="20505"/>
                    <a:pt x="8300" y="20421"/>
                  </a:cubicBezTo>
                  <a:cubicBezTo>
                    <a:pt x="8073" y="20364"/>
                    <a:pt x="7847" y="20308"/>
                    <a:pt x="7620" y="20237"/>
                  </a:cubicBezTo>
                  <a:cubicBezTo>
                    <a:pt x="7592" y="20322"/>
                    <a:pt x="7634" y="20449"/>
                    <a:pt x="7663" y="20520"/>
                  </a:cubicBezTo>
                  <a:close/>
                  <a:moveTo>
                    <a:pt x="6600" y="20265"/>
                  </a:moveTo>
                  <a:cubicBezTo>
                    <a:pt x="6600" y="20265"/>
                    <a:pt x="6600" y="20265"/>
                    <a:pt x="6600" y="20279"/>
                  </a:cubicBezTo>
                  <a:cubicBezTo>
                    <a:pt x="6742" y="20392"/>
                    <a:pt x="6870" y="20520"/>
                    <a:pt x="7011" y="20633"/>
                  </a:cubicBezTo>
                  <a:cubicBezTo>
                    <a:pt x="7280" y="20689"/>
                    <a:pt x="7521" y="20774"/>
                    <a:pt x="7818" y="20788"/>
                  </a:cubicBezTo>
                  <a:moveTo>
                    <a:pt x="7818" y="20788"/>
                  </a:moveTo>
                  <a:cubicBezTo>
                    <a:pt x="7818" y="20802"/>
                    <a:pt x="7833" y="20788"/>
                    <a:pt x="7818" y="20788"/>
                  </a:cubicBezTo>
                  <a:moveTo>
                    <a:pt x="7818" y="20788"/>
                  </a:moveTo>
                  <a:cubicBezTo>
                    <a:pt x="7748" y="20703"/>
                    <a:pt x="7677" y="20633"/>
                    <a:pt x="7620" y="20534"/>
                  </a:cubicBezTo>
                  <a:cubicBezTo>
                    <a:pt x="7252" y="20463"/>
                    <a:pt x="6940" y="20350"/>
                    <a:pt x="6600" y="20265"/>
                  </a:cubicBezTo>
                  <a:moveTo>
                    <a:pt x="6600" y="20265"/>
                  </a:moveTo>
                  <a:cubicBezTo>
                    <a:pt x="6600" y="20237"/>
                    <a:pt x="6586" y="20265"/>
                    <a:pt x="6600" y="20265"/>
                  </a:cubicBezTo>
                  <a:moveTo>
                    <a:pt x="12578" y="20633"/>
                  </a:moveTo>
                  <a:cubicBezTo>
                    <a:pt x="12578" y="20689"/>
                    <a:pt x="12535" y="20717"/>
                    <a:pt x="12521" y="20760"/>
                  </a:cubicBezTo>
                  <a:cubicBezTo>
                    <a:pt x="13017" y="20760"/>
                    <a:pt x="13442" y="20675"/>
                    <a:pt x="13881" y="20618"/>
                  </a:cubicBezTo>
                  <a:cubicBezTo>
                    <a:pt x="13909" y="20534"/>
                    <a:pt x="13994" y="20421"/>
                    <a:pt x="13966" y="20322"/>
                  </a:cubicBezTo>
                  <a:cubicBezTo>
                    <a:pt x="13541" y="20463"/>
                    <a:pt x="13059" y="20562"/>
                    <a:pt x="12578" y="20633"/>
                  </a:cubicBezTo>
                  <a:close/>
                  <a:moveTo>
                    <a:pt x="15552" y="20378"/>
                  </a:moveTo>
                  <a:cubicBezTo>
                    <a:pt x="15552" y="20378"/>
                    <a:pt x="15566" y="20392"/>
                    <a:pt x="15552" y="20378"/>
                  </a:cubicBezTo>
                  <a:close/>
                  <a:moveTo>
                    <a:pt x="5991" y="20449"/>
                  </a:moveTo>
                  <a:cubicBezTo>
                    <a:pt x="5991" y="20449"/>
                    <a:pt x="6006" y="20463"/>
                    <a:pt x="5991" y="20449"/>
                  </a:cubicBezTo>
                  <a:close/>
                  <a:moveTo>
                    <a:pt x="8498" y="20647"/>
                  </a:moveTo>
                  <a:cubicBezTo>
                    <a:pt x="9051" y="20717"/>
                    <a:pt x="9745" y="20788"/>
                    <a:pt x="10340" y="20717"/>
                  </a:cubicBezTo>
                  <a:cubicBezTo>
                    <a:pt x="9617" y="20689"/>
                    <a:pt x="8966" y="20576"/>
                    <a:pt x="8357" y="20435"/>
                  </a:cubicBezTo>
                  <a:cubicBezTo>
                    <a:pt x="8399" y="20520"/>
                    <a:pt x="8428" y="20604"/>
                    <a:pt x="8498" y="20647"/>
                  </a:cubicBezTo>
                  <a:close/>
                  <a:moveTo>
                    <a:pt x="12578" y="20435"/>
                  </a:moveTo>
                  <a:cubicBezTo>
                    <a:pt x="12167" y="20548"/>
                    <a:pt x="11728" y="20618"/>
                    <a:pt x="11289" y="20689"/>
                  </a:cubicBezTo>
                  <a:cubicBezTo>
                    <a:pt x="11260" y="20689"/>
                    <a:pt x="11232" y="20689"/>
                    <a:pt x="11218" y="20689"/>
                  </a:cubicBezTo>
                  <a:cubicBezTo>
                    <a:pt x="11190" y="20703"/>
                    <a:pt x="11218" y="20717"/>
                    <a:pt x="11246" y="20703"/>
                  </a:cubicBezTo>
                  <a:cubicBezTo>
                    <a:pt x="11699" y="20689"/>
                    <a:pt x="12124" y="20661"/>
                    <a:pt x="12535" y="20604"/>
                  </a:cubicBezTo>
                  <a:cubicBezTo>
                    <a:pt x="12563" y="20548"/>
                    <a:pt x="12578" y="20491"/>
                    <a:pt x="12606" y="20435"/>
                  </a:cubicBezTo>
                  <a:cubicBezTo>
                    <a:pt x="12592" y="20435"/>
                    <a:pt x="12578" y="20435"/>
                    <a:pt x="12578" y="20435"/>
                  </a:cubicBezTo>
                  <a:close/>
                  <a:moveTo>
                    <a:pt x="6020" y="20463"/>
                  </a:moveTo>
                  <a:cubicBezTo>
                    <a:pt x="6020" y="20463"/>
                    <a:pt x="6034" y="20477"/>
                    <a:pt x="6020" y="20463"/>
                  </a:cubicBezTo>
                  <a:close/>
                  <a:moveTo>
                    <a:pt x="6048" y="20477"/>
                  </a:moveTo>
                  <a:cubicBezTo>
                    <a:pt x="6048" y="20477"/>
                    <a:pt x="6062" y="20491"/>
                    <a:pt x="6048" y="20477"/>
                  </a:cubicBezTo>
                  <a:close/>
                  <a:moveTo>
                    <a:pt x="6076" y="20491"/>
                  </a:moveTo>
                  <a:cubicBezTo>
                    <a:pt x="6062" y="20491"/>
                    <a:pt x="6090" y="20505"/>
                    <a:pt x="6076" y="20491"/>
                  </a:cubicBezTo>
                  <a:close/>
                  <a:moveTo>
                    <a:pt x="10609" y="20618"/>
                  </a:moveTo>
                  <a:cubicBezTo>
                    <a:pt x="10609" y="20618"/>
                    <a:pt x="10623" y="20618"/>
                    <a:pt x="10623" y="20633"/>
                  </a:cubicBezTo>
                  <a:moveTo>
                    <a:pt x="10623" y="20633"/>
                  </a:moveTo>
                  <a:cubicBezTo>
                    <a:pt x="10637" y="20647"/>
                    <a:pt x="10651" y="20618"/>
                    <a:pt x="10623" y="20633"/>
                  </a:cubicBezTo>
                  <a:moveTo>
                    <a:pt x="10623" y="20633"/>
                  </a:moveTo>
                  <a:cubicBezTo>
                    <a:pt x="10623" y="20618"/>
                    <a:pt x="10609" y="20618"/>
                    <a:pt x="10609" y="20618"/>
                  </a:cubicBezTo>
                  <a:moveTo>
                    <a:pt x="10609" y="20618"/>
                  </a:moveTo>
                  <a:cubicBezTo>
                    <a:pt x="10566" y="20562"/>
                    <a:pt x="10510" y="20534"/>
                    <a:pt x="10467" y="20491"/>
                  </a:cubicBezTo>
                  <a:cubicBezTo>
                    <a:pt x="10453" y="20590"/>
                    <a:pt x="10538" y="20590"/>
                    <a:pt x="10609" y="20618"/>
                  </a:cubicBezTo>
                  <a:moveTo>
                    <a:pt x="7918" y="20816"/>
                  </a:moveTo>
                  <a:cubicBezTo>
                    <a:pt x="8102" y="20873"/>
                    <a:pt x="8357" y="20830"/>
                    <a:pt x="8569" y="20873"/>
                  </a:cubicBezTo>
                  <a:cubicBezTo>
                    <a:pt x="8569" y="20816"/>
                    <a:pt x="8470" y="20760"/>
                    <a:pt x="8456" y="20675"/>
                  </a:cubicBezTo>
                  <a:cubicBezTo>
                    <a:pt x="8173" y="20661"/>
                    <a:pt x="7946" y="20590"/>
                    <a:pt x="7691" y="20562"/>
                  </a:cubicBezTo>
                  <a:cubicBezTo>
                    <a:pt x="7748" y="20647"/>
                    <a:pt x="7804" y="20774"/>
                    <a:pt x="7918" y="20816"/>
                  </a:cubicBezTo>
                  <a:close/>
                  <a:moveTo>
                    <a:pt x="13895" y="20633"/>
                  </a:moveTo>
                  <a:cubicBezTo>
                    <a:pt x="13824" y="20746"/>
                    <a:pt x="13739" y="20816"/>
                    <a:pt x="13654" y="20887"/>
                  </a:cubicBezTo>
                  <a:cubicBezTo>
                    <a:pt x="13767" y="20873"/>
                    <a:pt x="13852" y="20859"/>
                    <a:pt x="13966" y="20845"/>
                  </a:cubicBezTo>
                  <a:cubicBezTo>
                    <a:pt x="14065" y="20760"/>
                    <a:pt x="14164" y="20675"/>
                    <a:pt x="14263" y="20590"/>
                  </a:cubicBezTo>
                  <a:cubicBezTo>
                    <a:pt x="14263" y="20562"/>
                    <a:pt x="14277" y="20562"/>
                    <a:pt x="14249" y="20562"/>
                  </a:cubicBezTo>
                  <a:cubicBezTo>
                    <a:pt x="14136" y="20590"/>
                    <a:pt x="14008" y="20604"/>
                    <a:pt x="13895" y="20633"/>
                  </a:cubicBezTo>
                  <a:close/>
                  <a:moveTo>
                    <a:pt x="15141" y="20590"/>
                  </a:moveTo>
                  <a:cubicBezTo>
                    <a:pt x="15141" y="20576"/>
                    <a:pt x="15155" y="20590"/>
                    <a:pt x="15141" y="20590"/>
                  </a:cubicBezTo>
                  <a:close/>
                  <a:moveTo>
                    <a:pt x="15099" y="20604"/>
                  </a:moveTo>
                  <a:cubicBezTo>
                    <a:pt x="14745" y="20703"/>
                    <a:pt x="14391" y="20816"/>
                    <a:pt x="13980" y="20873"/>
                  </a:cubicBezTo>
                  <a:cubicBezTo>
                    <a:pt x="13937" y="20929"/>
                    <a:pt x="13866" y="20943"/>
                    <a:pt x="13824" y="20986"/>
                  </a:cubicBezTo>
                  <a:cubicBezTo>
                    <a:pt x="14277" y="20887"/>
                    <a:pt x="14759" y="20802"/>
                    <a:pt x="15099" y="20604"/>
                  </a:cubicBezTo>
                  <a:moveTo>
                    <a:pt x="15099" y="20604"/>
                  </a:moveTo>
                  <a:cubicBezTo>
                    <a:pt x="15155" y="20618"/>
                    <a:pt x="15113" y="20562"/>
                    <a:pt x="15099" y="20604"/>
                  </a:cubicBezTo>
                  <a:moveTo>
                    <a:pt x="10510" y="20633"/>
                  </a:moveTo>
                  <a:cubicBezTo>
                    <a:pt x="10510" y="20661"/>
                    <a:pt x="10566" y="20618"/>
                    <a:pt x="10510" y="20633"/>
                  </a:cubicBezTo>
                  <a:moveTo>
                    <a:pt x="10510" y="20633"/>
                  </a:moveTo>
                  <a:cubicBezTo>
                    <a:pt x="10495" y="20618"/>
                    <a:pt x="10481" y="20604"/>
                    <a:pt x="10467" y="20604"/>
                  </a:cubicBezTo>
                  <a:cubicBezTo>
                    <a:pt x="10467" y="20633"/>
                    <a:pt x="10481" y="20618"/>
                    <a:pt x="10510" y="20633"/>
                  </a:cubicBezTo>
                  <a:moveTo>
                    <a:pt x="15184" y="20618"/>
                  </a:moveTo>
                  <a:cubicBezTo>
                    <a:pt x="15184" y="20604"/>
                    <a:pt x="15198" y="20618"/>
                    <a:pt x="15184" y="20618"/>
                  </a:cubicBezTo>
                  <a:close/>
                  <a:moveTo>
                    <a:pt x="10963" y="20633"/>
                  </a:moveTo>
                  <a:cubicBezTo>
                    <a:pt x="10963" y="20633"/>
                    <a:pt x="10977" y="20647"/>
                    <a:pt x="10963" y="20633"/>
                  </a:cubicBezTo>
                  <a:close/>
                  <a:moveTo>
                    <a:pt x="10566" y="20647"/>
                  </a:moveTo>
                  <a:cubicBezTo>
                    <a:pt x="10552" y="20647"/>
                    <a:pt x="10566" y="20661"/>
                    <a:pt x="10566" y="20647"/>
                  </a:cubicBezTo>
                  <a:close/>
                  <a:moveTo>
                    <a:pt x="11048" y="20647"/>
                  </a:moveTo>
                  <a:cubicBezTo>
                    <a:pt x="11048" y="20647"/>
                    <a:pt x="11062" y="20661"/>
                    <a:pt x="11048" y="20647"/>
                  </a:cubicBezTo>
                  <a:close/>
                  <a:moveTo>
                    <a:pt x="11274" y="20760"/>
                  </a:moveTo>
                  <a:cubicBezTo>
                    <a:pt x="11657" y="20774"/>
                    <a:pt x="12054" y="20774"/>
                    <a:pt x="12450" y="20774"/>
                  </a:cubicBezTo>
                  <a:cubicBezTo>
                    <a:pt x="12450" y="20732"/>
                    <a:pt x="12549" y="20647"/>
                    <a:pt x="12493" y="20633"/>
                  </a:cubicBezTo>
                  <a:cubicBezTo>
                    <a:pt x="12110" y="20717"/>
                    <a:pt x="11657" y="20703"/>
                    <a:pt x="11274" y="20760"/>
                  </a:cubicBezTo>
                  <a:close/>
                  <a:moveTo>
                    <a:pt x="12493" y="20802"/>
                  </a:moveTo>
                  <a:cubicBezTo>
                    <a:pt x="12493" y="20859"/>
                    <a:pt x="12450" y="20887"/>
                    <a:pt x="12436" y="20943"/>
                  </a:cubicBezTo>
                  <a:cubicBezTo>
                    <a:pt x="12762" y="20901"/>
                    <a:pt x="13272" y="21000"/>
                    <a:pt x="13569" y="20901"/>
                  </a:cubicBezTo>
                  <a:cubicBezTo>
                    <a:pt x="13612" y="20873"/>
                    <a:pt x="13668" y="20816"/>
                    <a:pt x="13711" y="20774"/>
                  </a:cubicBezTo>
                  <a:cubicBezTo>
                    <a:pt x="13753" y="20732"/>
                    <a:pt x="13838" y="20689"/>
                    <a:pt x="13810" y="20647"/>
                  </a:cubicBezTo>
                  <a:cubicBezTo>
                    <a:pt x="13399" y="20732"/>
                    <a:pt x="12974" y="20788"/>
                    <a:pt x="12493" y="20802"/>
                  </a:cubicBezTo>
                  <a:close/>
                  <a:moveTo>
                    <a:pt x="11105" y="20675"/>
                  </a:moveTo>
                  <a:cubicBezTo>
                    <a:pt x="11105" y="20675"/>
                    <a:pt x="11119" y="20689"/>
                    <a:pt x="11105" y="20675"/>
                  </a:cubicBezTo>
                  <a:close/>
                  <a:moveTo>
                    <a:pt x="7124" y="20703"/>
                  </a:moveTo>
                  <a:cubicBezTo>
                    <a:pt x="7365" y="20958"/>
                    <a:pt x="7847" y="21028"/>
                    <a:pt x="8243" y="21056"/>
                  </a:cubicBezTo>
                  <a:cubicBezTo>
                    <a:pt x="8102" y="21014"/>
                    <a:pt x="8003" y="20915"/>
                    <a:pt x="7875" y="20845"/>
                  </a:cubicBezTo>
                  <a:cubicBezTo>
                    <a:pt x="7606" y="20802"/>
                    <a:pt x="7379" y="20746"/>
                    <a:pt x="7124" y="20703"/>
                  </a:cubicBezTo>
                  <a:moveTo>
                    <a:pt x="7124" y="20703"/>
                  </a:moveTo>
                  <a:cubicBezTo>
                    <a:pt x="7110" y="20689"/>
                    <a:pt x="7110" y="20703"/>
                    <a:pt x="7124" y="20703"/>
                  </a:cubicBezTo>
                  <a:moveTo>
                    <a:pt x="8654" y="20873"/>
                  </a:moveTo>
                  <a:cubicBezTo>
                    <a:pt x="9249" y="20915"/>
                    <a:pt x="9872" y="20873"/>
                    <a:pt x="10368" y="20774"/>
                  </a:cubicBezTo>
                  <a:cubicBezTo>
                    <a:pt x="9731" y="20802"/>
                    <a:pt x="9093" y="20774"/>
                    <a:pt x="8513" y="20689"/>
                  </a:cubicBezTo>
                  <a:cubicBezTo>
                    <a:pt x="8555" y="20760"/>
                    <a:pt x="8569" y="20845"/>
                    <a:pt x="8654" y="20873"/>
                  </a:cubicBezTo>
                  <a:close/>
                  <a:moveTo>
                    <a:pt x="10453" y="20760"/>
                  </a:moveTo>
                  <a:cubicBezTo>
                    <a:pt x="10439" y="20760"/>
                    <a:pt x="10425" y="20760"/>
                    <a:pt x="10425" y="20774"/>
                  </a:cubicBezTo>
                  <a:cubicBezTo>
                    <a:pt x="10439" y="20774"/>
                    <a:pt x="10453" y="20774"/>
                    <a:pt x="10453" y="20760"/>
                  </a:cubicBezTo>
                  <a:close/>
                  <a:moveTo>
                    <a:pt x="11175" y="20774"/>
                  </a:moveTo>
                  <a:cubicBezTo>
                    <a:pt x="11161" y="20774"/>
                    <a:pt x="11133" y="20774"/>
                    <a:pt x="11133" y="20788"/>
                  </a:cubicBezTo>
                  <a:cubicBezTo>
                    <a:pt x="11147" y="20788"/>
                    <a:pt x="11175" y="20788"/>
                    <a:pt x="11175" y="20774"/>
                  </a:cubicBezTo>
                  <a:close/>
                  <a:moveTo>
                    <a:pt x="10510" y="20802"/>
                  </a:moveTo>
                  <a:cubicBezTo>
                    <a:pt x="10495" y="20802"/>
                    <a:pt x="10510" y="20816"/>
                    <a:pt x="10510" y="20802"/>
                  </a:cubicBezTo>
                  <a:close/>
                  <a:moveTo>
                    <a:pt x="10552" y="21282"/>
                  </a:moveTo>
                  <a:cubicBezTo>
                    <a:pt x="10595" y="21282"/>
                    <a:pt x="10651" y="21282"/>
                    <a:pt x="10694" y="21282"/>
                  </a:cubicBezTo>
                  <a:cubicBezTo>
                    <a:pt x="10722" y="21127"/>
                    <a:pt x="10779" y="20929"/>
                    <a:pt x="10750" y="20788"/>
                  </a:cubicBezTo>
                  <a:cubicBezTo>
                    <a:pt x="10680" y="20943"/>
                    <a:pt x="10439" y="21014"/>
                    <a:pt x="10552" y="21282"/>
                  </a:cubicBezTo>
                  <a:close/>
                  <a:moveTo>
                    <a:pt x="12422" y="20816"/>
                  </a:moveTo>
                  <a:cubicBezTo>
                    <a:pt x="12450" y="20802"/>
                    <a:pt x="12422" y="20802"/>
                    <a:pt x="12422" y="20816"/>
                  </a:cubicBezTo>
                  <a:moveTo>
                    <a:pt x="12422" y="20816"/>
                  </a:moveTo>
                  <a:cubicBezTo>
                    <a:pt x="12011" y="20830"/>
                    <a:pt x="11572" y="20802"/>
                    <a:pt x="11204" y="20802"/>
                  </a:cubicBezTo>
                  <a:cubicBezTo>
                    <a:pt x="11572" y="20859"/>
                    <a:pt x="11954" y="20915"/>
                    <a:pt x="12365" y="20943"/>
                  </a:cubicBezTo>
                  <a:cubicBezTo>
                    <a:pt x="12393" y="20901"/>
                    <a:pt x="12422" y="20873"/>
                    <a:pt x="12422" y="20816"/>
                  </a:cubicBezTo>
                  <a:moveTo>
                    <a:pt x="9277" y="21056"/>
                  </a:moveTo>
                  <a:cubicBezTo>
                    <a:pt x="9702" y="21014"/>
                    <a:pt x="10127" y="20901"/>
                    <a:pt x="10439" y="20830"/>
                  </a:cubicBezTo>
                  <a:cubicBezTo>
                    <a:pt x="10439" y="20816"/>
                    <a:pt x="10467" y="20802"/>
                    <a:pt x="10425" y="20802"/>
                  </a:cubicBezTo>
                  <a:cubicBezTo>
                    <a:pt x="9915" y="20901"/>
                    <a:pt x="9277" y="20943"/>
                    <a:pt x="8668" y="20915"/>
                  </a:cubicBezTo>
                  <a:cubicBezTo>
                    <a:pt x="8711" y="21127"/>
                    <a:pt x="8994" y="21099"/>
                    <a:pt x="9277" y="21056"/>
                  </a:cubicBezTo>
                  <a:close/>
                  <a:moveTo>
                    <a:pt x="10609" y="20816"/>
                  </a:moveTo>
                  <a:cubicBezTo>
                    <a:pt x="10595" y="20816"/>
                    <a:pt x="10609" y="20830"/>
                    <a:pt x="10609" y="20816"/>
                  </a:cubicBezTo>
                  <a:close/>
                  <a:moveTo>
                    <a:pt x="10680" y="20816"/>
                  </a:moveTo>
                  <a:cubicBezTo>
                    <a:pt x="10609" y="20830"/>
                    <a:pt x="10566" y="20887"/>
                    <a:pt x="10495" y="20915"/>
                  </a:cubicBezTo>
                  <a:cubicBezTo>
                    <a:pt x="10510" y="20929"/>
                    <a:pt x="10495" y="20986"/>
                    <a:pt x="10524" y="21000"/>
                  </a:cubicBezTo>
                  <a:cubicBezTo>
                    <a:pt x="10566" y="20943"/>
                    <a:pt x="10651" y="20887"/>
                    <a:pt x="10680" y="20816"/>
                  </a:cubicBezTo>
                  <a:moveTo>
                    <a:pt x="10680" y="20816"/>
                  </a:moveTo>
                  <a:cubicBezTo>
                    <a:pt x="10708" y="20802"/>
                    <a:pt x="10680" y="20802"/>
                    <a:pt x="10680" y="20816"/>
                  </a:cubicBezTo>
                  <a:moveTo>
                    <a:pt x="10949" y="20816"/>
                  </a:moveTo>
                  <a:cubicBezTo>
                    <a:pt x="10935" y="20816"/>
                    <a:pt x="10949" y="20830"/>
                    <a:pt x="10949" y="20816"/>
                  </a:cubicBezTo>
                  <a:close/>
                  <a:moveTo>
                    <a:pt x="11076" y="20802"/>
                  </a:moveTo>
                  <a:cubicBezTo>
                    <a:pt x="11062" y="20802"/>
                    <a:pt x="11048" y="20802"/>
                    <a:pt x="11048" y="20816"/>
                  </a:cubicBezTo>
                  <a:cubicBezTo>
                    <a:pt x="11062" y="20816"/>
                    <a:pt x="11076" y="20816"/>
                    <a:pt x="11076" y="20802"/>
                  </a:cubicBezTo>
                  <a:close/>
                  <a:moveTo>
                    <a:pt x="10566" y="20830"/>
                  </a:moveTo>
                  <a:cubicBezTo>
                    <a:pt x="10524" y="20816"/>
                    <a:pt x="10467" y="20845"/>
                    <a:pt x="10510" y="20873"/>
                  </a:cubicBezTo>
                  <a:cubicBezTo>
                    <a:pt x="10510" y="20845"/>
                    <a:pt x="10552" y="20859"/>
                    <a:pt x="10566" y="20830"/>
                  </a:cubicBezTo>
                  <a:moveTo>
                    <a:pt x="10566" y="20830"/>
                  </a:moveTo>
                  <a:cubicBezTo>
                    <a:pt x="10623" y="20845"/>
                    <a:pt x="10566" y="20788"/>
                    <a:pt x="10566" y="20830"/>
                  </a:cubicBezTo>
                  <a:moveTo>
                    <a:pt x="10736" y="21282"/>
                  </a:moveTo>
                  <a:cubicBezTo>
                    <a:pt x="10878" y="21282"/>
                    <a:pt x="11005" y="21282"/>
                    <a:pt x="11147" y="21282"/>
                  </a:cubicBezTo>
                  <a:cubicBezTo>
                    <a:pt x="11062" y="21155"/>
                    <a:pt x="10906" y="20972"/>
                    <a:pt x="10807" y="20816"/>
                  </a:cubicBezTo>
                  <a:cubicBezTo>
                    <a:pt x="10779" y="20958"/>
                    <a:pt x="10765" y="21127"/>
                    <a:pt x="10736" y="21282"/>
                  </a:cubicBezTo>
                  <a:close/>
                  <a:moveTo>
                    <a:pt x="11274" y="21282"/>
                  </a:moveTo>
                  <a:cubicBezTo>
                    <a:pt x="11388" y="21311"/>
                    <a:pt x="11515" y="21226"/>
                    <a:pt x="11699" y="21268"/>
                  </a:cubicBezTo>
                  <a:cubicBezTo>
                    <a:pt x="11430" y="21113"/>
                    <a:pt x="11133" y="21000"/>
                    <a:pt x="10892" y="20816"/>
                  </a:cubicBezTo>
                  <a:cubicBezTo>
                    <a:pt x="11005" y="20943"/>
                    <a:pt x="11076" y="21226"/>
                    <a:pt x="11274" y="21282"/>
                  </a:cubicBezTo>
                  <a:close/>
                  <a:moveTo>
                    <a:pt x="11855" y="21254"/>
                  </a:moveTo>
                  <a:cubicBezTo>
                    <a:pt x="11954" y="21254"/>
                    <a:pt x="12181" y="21254"/>
                    <a:pt x="12238" y="21141"/>
                  </a:cubicBezTo>
                  <a:cubicBezTo>
                    <a:pt x="11770" y="21099"/>
                    <a:pt x="11331" y="20929"/>
                    <a:pt x="10963" y="20830"/>
                  </a:cubicBezTo>
                  <a:cubicBezTo>
                    <a:pt x="11204" y="20943"/>
                    <a:pt x="11529" y="21226"/>
                    <a:pt x="11855" y="21254"/>
                  </a:cubicBezTo>
                  <a:close/>
                  <a:moveTo>
                    <a:pt x="12252" y="21113"/>
                  </a:moveTo>
                  <a:cubicBezTo>
                    <a:pt x="12280" y="21071"/>
                    <a:pt x="12323" y="21028"/>
                    <a:pt x="12337" y="20972"/>
                  </a:cubicBezTo>
                  <a:cubicBezTo>
                    <a:pt x="11884" y="20972"/>
                    <a:pt x="11473" y="20859"/>
                    <a:pt x="11090" y="20830"/>
                  </a:cubicBezTo>
                  <a:cubicBezTo>
                    <a:pt x="11459" y="20943"/>
                    <a:pt x="11827" y="21056"/>
                    <a:pt x="12252" y="21113"/>
                  </a:cubicBezTo>
                  <a:close/>
                  <a:moveTo>
                    <a:pt x="8739" y="21085"/>
                  </a:moveTo>
                  <a:cubicBezTo>
                    <a:pt x="8725" y="21042"/>
                    <a:pt x="8640" y="20958"/>
                    <a:pt x="8583" y="20915"/>
                  </a:cubicBezTo>
                  <a:cubicBezTo>
                    <a:pt x="8385" y="20915"/>
                    <a:pt x="8158" y="20859"/>
                    <a:pt x="7974" y="20873"/>
                  </a:cubicBezTo>
                  <a:cubicBezTo>
                    <a:pt x="8173" y="21000"/>
                    <a:pt x="8371" y="21127"/>
                    <a:pt x="8739" y="21085"/>
                  </a:cubicBezTo>
                  <a:close/>
                  <a:moveTo>
                    <a:pt x="8867" y="21141"/>
                  </a:moveTo>
                  <a:cubicBezTo>
                    <a:pt x="9447" y="21339"/>
                    <a:pt x="10056" y="21127"/>
                    <a:pt x="10453" y="20873"/>
                  </a:cubicBezTo>
                  <a:cubicBezTo>
                    <a:pt x="10000" y="20986"/>
                    <a:pt x="9419" y="21085"/>
                    <a:pt x="8867" y="21141"/>
                  </a:cubicBezTo>
                  <a:close/>
                  <a:moveTo>
                    <a:pt x="14518" y="20873"/>
                  </a:moveTo>
                  <a:cubicBezTo>
                    <a:pt x="14518" y="20859"/>
                    <a:pt x="14532" y="20873"/>
                    <a:pt x="14518" y="20873"/>
                  </a:cubicBezTo>
                  <a:close/>
                  <a:moveTo>
                    <a:pt x="14476" y="20887"/>
                  </a:moveTo>
                  <a:cubicBezTo>
                    <a:pt x="14490" y="20887"/>
                    <a:pt x="14476" y="20873"/>
                    <a:pt x="14476" y="20887"/>
                  </a:cubicBezTo>
                  <a:close/>
                  <a:moveTo>
                    <a:pt x="7309" y="20901"/>
                  </a:moveTo>
                  <a:cubicBezTo>
                    <a:pt x="7309" y="20887"/>
                    <a:pt x="7323" y="20901"/>
                    <a:pt x="7309" y="20901"/>
                  </a:cubicBezTo>
                  <a:close/>
                  <a:moveTo>
                    <a:pt x="14419" y="20901"/>
                  </a:moveTo>
                  <a:cubicBezTo>
                    <a:pt x="14178" y="20958"/>
                    <a:pt x="13895" y="20986"/>
                    <a:pt x="13682" y="21085"/>
                  </a:cubicBezTo>
                  <a:moveTo>
                    <a:pt x="13682" y="21085"/>
                  </a:moveTo>
                  <a:cubicBezTo>
                    <a:pt x="13626" y="21071"/>
                    <a:pt x="13668" y="21127"/>
                    <a:pt x="13682" y="21085"/>
                  </a:cubicBezTo>
                  <a:moveTo>
                    <a:pt x="13682" y="21085"/>
                  </a:moveTo>
                  <a:cubicBezTo>
                    <a:pt x="13951" y="21056"/>
                    <a:pt x="14192" y="20986"/>
                    <a:pt x="14419" y="20901"/>
                  </a:cubicBezTo>
                  <a:moveTo>
                    <a:pt x="14419" y="20901"/>
                  </a:moveTo>
                  <a:cubicBezTo>
                    <a:pt x="14476" y="20915"/>
                    <a:pt x="14433" y="20859"/>
                    <a:pt x="14419" y="20901"/>
                  </a:cubicBezTo>
                  <a:moveTo>
                    <a:pt x="13314" y="21085"/>
                  </a:moveTo>
                  <a:cubicBezTo>
                    <a:pt x="13527" y="21042"/>
                    <a:pt x="13767" y="21028"/>
                    <a:pt x="13881" y="20901"/>
                  </a:cubicBezTo>
                  <a:cubicBezTo>
                    <a:pt x="13626" y="20901"/>
                    <a:pt x="13456" y="20986"/>
                    <a:pt x="13314" y="21085"/>
                  </a:cubicBezTo>
                  <a:close/>
                  <a:moveTo>
                    <a:pt x="9646" y="21254"/>
                  </a:moveTo>
                  <a:cubicBezTo>
                    <a:pt x="9830" y="21254"/>
                    <a:pt x="10014" y="21254"/>
                    <a:pt x="10184" y="21282"/>
                  </a:cubicBezTo>
                  <a:cubicBezTo>
                    <a:pt x="10283" y="21198"/>
                    <a:pt x="10396" y="21127"/>
                    <a:pt x="10481" y="21028"/>
                  </a:cubicBezTo>
                  <a:cubicBezTo>
                    <a:pt x="10439" y="21028"/>
                    <a:pt x="10495" y="20929"/>
                    <a:pt x="10453" y="20929"/>
                  </a:cubicBezTo>
                  <a:cubicBezTo>
                    <a:pt x="10226" y="21071"/>
                    <a:pt x="9915" y="21141"/>
                    <a:pt x="9646" y="21254"/>
                  </a:cubicBezTo>
                  <a:close/>
                  <a:moveTo>
                    <a:pt x="12408" y="20972"/>
                  </a:moveTo>
                  <a:cubicBezTo>
                    <a:pt x="12379" y="21028"/>
                    <a:pt x="12337" y="21056"/>
                    <a:pt x="12323" y="21127"/>
                  </a:cubicBezTo>
                  <a:cubicBezTo>
                    <a:pt x="12748" y="21184"/>
                    <a:pt x="13229" y="21169"/>
                    <a:pt x="13456" y="20958"/>
                  </a:cubicBezTo>
                  <a:cubicBezTo>
                    <a:pt x="13130" y="20972"/>
                    <a:pt x="12776" y="20986"/>
                    <a:pt x="12408" y="20972"/>
                  </a:cubicBezTo>
                  <a:close/>
                  <a:moveTo>
                    <a:pt x="7677" y="21042"/>
                  </a:moveTo>
                  <a:cubicBezTo>
                    <a:pt x="7677" y="21042"/>
                    <a:pt x="7691" y="21056"/>
                    <a:pt x="7677" y="21042"/>
                  </a:cubicBezTo>
                  <a:close/>
                  <a:moveTo>
                    <a:pt x="8073" y="21085"/>
                  </a:moveTo>
                  <a:cubicBezTo>
                    <a:pt x="8003" y="21085"/>
                    <a:pt x="7620" y="21028"/>
                    <a:pt x="7762" y="21071"/>
                  </a:cubicBezTo>
                  <a:cubicBezTo>
                    <a:pt x="8088" y="21184"/>
                    <a:pt x="8498" y="21325"/>
                    <a:pt x="8852" y="21297"/>
                  </a:cubicBezTo>
                  <a:cubicBezTo>
                    <a:pt x="8583" y="21212"/>
                    <a:pt x="8385" y="21127"/>
                    <a:pt x="8073" y="21085"/>
                  </a:cubicBezTo>
                  <a:close/>
                  <a:moveTo>
                    <a:pt x="13569" y="21085"/>
                  </a:moveTo>
                  <a:cubicBezTo>
                    <a:pt x="13442" y="21099"/>
                    <a:pt x="13342" y="21113"/>
                    <a:pt x="13243" y="21141"/>
                  </a:cubicBezTo>
                  <a:cubicBezTo>
                    <a:pt x="13357" y="21127"/>
                    <a:pt x="13498" y="21141"/>
                    <a:pt x="13569" y="21085"/>
                  </a:cubicBezTo>
                  <a:moveTo>
                    <a:pt x="13569" y="21085"/>
                  </a:moveTo>
                  <a:cubicBezTo>
                    <a:pt x="13626" y="21099"/>
                    <a:pt x="13569" y="21042"/>
                    <a:pt x="13569" y="21085"/>
                  </a:cubicBezTo>
                  <a:moveTo>
                    <a:pt x="10255" y="21282"/>
                  </a:moveTo>
                  <a:cubicBezTo>
                    <a:pt x="10340" y="21282"/>
                    <a:pt x="10425" y="21282"/>
                    <a:pt x="10510" y="21282"/>
                  </a:cubicBezTo>
                  <a:cubicBezTo>
                    <a:pt x="10481" y="21226"/>
                    <a:pt x="10495" y="21127"/>
                    <a:pt x="10467" y="21085"/>
                  </a:cubicBezTo>
                  <a:cubicBezTo>
                    <a:pt x="10410" y="21169"/>
                    <a:pt x="10311" y="21212"/>
                    <a:pt x="10255" y="21282"/>
                  </a:cubicBezTo>
                  <a:close/>
                  <a:moveTo>
                    <a:pt x="8682" y="21141"/>
                  </a:moveTo>
                  <a:cubicBezTo>
                    <a:pt x="8711" y="21155"/>
                    <a:pt x="8824" y="21169"/>
                    <a:pt x="8838" y="21155"/>
                  </a:cubicBezTo>
                  <a:cubicBezTo>
                    <a:pt x="8810" y="21099"/>
                    <a:pt x="8484" y="21141"/>
                    <a:pt x="8682" y="21141"/>
                  </a:cubicBezTo>
                  <a:close/>
                  <a:moveTo>
                    <a:pt x="13158" y="21155"/>
                  </a:moveTo>
                  <a:cubicBezTo>
                    <a:pt x="13158" y="21155"/>
                    <a:pt x="13172" y="21169"/>
                    <a:pt x="13158" y="21155"/>
                  </a:cubicBezTo>
                  <a:close/>
                  <a:moveTo>
                    <a:pt x="12252" y="21226"/>
                  </a:moveTo>
                  <a:cubicBezTo>
                    <a:pt x="12337" y="21198"/>
                    <a:pt x="12464" y="21212"/>
                    <a:pt x="12549" y="21184"/>
                  </a:cubicBezTo>
                  <a:cubicBezTo>
                    <a:pt x="12450" y="21184"/>
                    <a:pt x="12280" y="21113"/>
                    <a:pt x="12252" y="21226"/>
                  </a:cubicBezTo>
                  <a:close/>
                  <a:moveTo>
                    <a:pt x="8612" y="21169"/>
                  </a:moveTo>
                  <a:cubicBezTo>
                    <a:pt x="8612" y="21169"/>
                    <a:pt x="8598" y="21169"/>
                    <a:pt x="8583" y="21184"/>
                  </a:cubicBezTo>
                  <a:cubicBezTo>
                    <a:pt x="8598" y="21184"/>
                    <a:pt x="8612" y="21184"/>
                    <a:pt x="8612" y="21169"/>
                  </a:cubicBezTo>
                  <a:close/>
                  <a:moveTo>
                    <a:pt x="12535" y="21353"/>
                  </a:moveTo>
                  <a:cubicBezTo>
                    <a:pt x="12875" y="21353"/>
                    <a:pt x="13158" y="21282"/>
                    <a:pt x="13399" y="21169"/>
                  </a:cubicBezTo>
                  <a:cubicBezTo>
                    <a:pt x="13045" y="21155"/>
                    <a:pt x="12804" y="21282"/>
                    <a:pt x="12535" y="21353"/>
                  </a:cubicBezTo>
                  <a:close/>
                  <a:moveTo>
                    <a:pt x="8966" y="21282"/>
                  </a:moveTo>
                  <a:cubicBezTo>
                    <a:pt x="8909" y="21212"/>
                    <a:pt x="8753" y="21169"/>
                    <a:pt x="8626" y="21198"/>
                  </a:cubicBezTo>
                  <a:cubicBezTo>
                    <a:pt x="8753" y="21212"/>
                    <a:pt x="8867" y="21282"/>
                    <a:pt x="8966" y="21282"/>
                  </a:cubicBezTo>
                  <a:close/>
                  <a:moveTo>
                    <a:pt x="12153" y="21325"/>
                  </a:moveTo>
                  <a:cubicBezTo>
                    <a:pt x="12450" y="21381"/>
                    <a:pt x="12691" y="21268"/>
                    <a:pt x="12918" y="21198"/>
                  </a:cubicBezTo>
                  <a:cubicBezTo>
                    <a:pt x="12648" y="21240"/>
                    <a:pt x="12308" y="21184"/>
                    <a:pt x="12153" y="21325"/>
                  </a:cubicBezTo>
                  <a:close/>
                  <a:moveTo>
                    <a:pt x="9334" y="21254"/>
                  </a:moveTo>
                  <a:cubicBezTo>
                    <a:pt x="9207" y="21268"/>
                    <a:pt x="9079" y="21198"/>
                    <a:pt x="8966" y="21240"/>
                  </a:cubicBezTo>
                  <a:cubicBezTo>
                    <a:pt x="9037" y="21325"/>
                    <a:pt x="9235" y="21282"/>
                    <a:pt x="9334" y="21254"/>
                  </a:cubicBezTo>
                  <a:close/>
                  <a:moveTo>
                    <a:pt x="9136" y="21325"/>
                  </a:moveTo>
                  <a:cubicBezTo>
                    <a:pt x="9447" y="21410"/>
                    <a:pt x="9886" y="21523"/>
                    <a:pt x="10113" y="21311"/>
                  </a:cubicBezTo>
                  <a:cubicBezTo>
                    <a:pt x="9745" y="21297"/>
                    <a:pt x="9433" y="21240"/>
                    <a:pt x="9136" y="21325"/>
                  </a:cubicBezTo>
                  <a:close/>
                  <a:moveTo>
                    <a:pt x="11969" y="21297"/>
                  </a:moveTo>
                  <a:cubicBezTo>
                    <a:pt x="12025" y="21297"/>
                    <a:pt x="12110" y="21325"/>
                    <a:pt x="12124" y="21268"/>
                  </a:cubicBezTo>
                  <a:cubicBezTo>
                    <a:pt x="12068" y="21282"/>
                    <a:pt x="11997" y="21268"/>
                    <a:pt x="11969" y="21297"/>
                  </a:cubicBezTo>
                  <a:close/>
                  <a:moveTo>
                    <a:pt x="11303" y="21325"/>
                  </a:moveTo>
                  <a:cubicBezTo>
                    <a:pt x="11444" y="21494"/>
                    <a:pt x="11884" y="21508"/>
                    <a:pt x="12039" y="21339"/>
                  </a:cubicBezTo>
                  <a:cubicBezTo>
                    <a:pt x="11855" y="21268"/>
                    <a:pt x="11515" y="21282"/>
                    <a:pt x="11303" y="21325"/>
                  </a:cubicBezTo>
                  <a:close/>
                  <a:moveTo>
                    <a:pt x="9901" y="21466"/>
                  </a:moveTo>
                  <a:cubicBezTo>
                    <a:pt x="10113" y="21466"/>
                    <a:pt x="10354" y="21523"/>
                    <a:pt x="10566" y="21494"/>
                  </a:cubicBezTo>
                  <a:cubicBezTo>
                    <a:pt x="10524" y="21452"/>
                    <a:pt x="10538" y="21367"/>
                    <a:pt x="10510" y="21311"/>
                  </a:cubicBezTo>
                  <a:cubicBezTo>
                    <a:pt x="10212" y="21282"/>
                    <a:pt x="10056" y="21353"/>
                    <a:pt x="9901" y="21466"/>
                  </a:cubicBezTo>
                  <a:close/>
                  <a:moveTo>
                    <a:pt x="10623" y="21508"/>
                  </a:moveTo>
                  <a:cubicBezTo>
                    <a:pt x="10665" y="21466"/>
                    <a:pt x="10680" y="21395"/>
                    <a:pt x="10680" y="21311"/>
                  </a:cubicBezTo>
                  <a:cubicBezTo>
                    <a:pt x="10637" y="21311"/>
                    <a:pt x="10595" y="21311"/>
                    <a:pt x="10552" y="21311"/>
                  </a:cubicBezTo>
                  <a:cubicBezTo>
                    <a:pt x="10580" y="21381"/>
                    <a:pt x="10552" y="21494"/>
                    <a:pt x="10623" y="21508"/>
                  </a:cubicBezTo>
                  <a:close/>
                  <a:moveTo>
                    <a:pt x="11190" y="21311"/>
                  </a:moveTo>
                  <a:cubicBezTo>
                    <a:pt x="11034" y="21311"/>
                    <a:pt x="10878" y="21311"/>
                    <a:pt x="10722" y="21311"/>
                  </a:cubicBezTo>
                  <a:cubicBezTo>
                    <a:pt x="10722" y="21395"/>
                    <a:pt x="10694" y="21438"/>
                    <a:pt x="10680" y="21508"/>
                  </a:cubicBezTo>
                  <a:cubicBezTo>
                    <a:pt x="10949" y="21508"/>
                    <a:pt x="11218" y="21523"/>
                    <a:pt x="11430" y="21466"/>
                  </a:cubicBezTo>
                  <a:cubicBezTo>
                    <a:pt x="11331" y="21438"/>
                    <a:pt x="11289" y="21353"/>
                    <a:pt x="11190" y="21311"/>
                  </a:cubicBezTo>
                  <a:close/>
                  <a:moveTo>
                    <a:pt x="12068" y="21395"/>
                  </a:moveTo>
                  <a:cubicBezTo>
                    <a:pt x="12054" y="21410"/>
                    <a:pt x="12068" y="21410"/>
                    <a:pt x="12068" y="21395"/>
                  </a:cubicBezTo>
                  <a:moveTo>
                    <a:pt x="12068" y="21395"/>
                  </a:moveTo>
                  <a:cubicBezTo>
                    <a:pt x="12138" y="21395"/>
                    <a:pt x="12195" y="21395"/>
                    <a:pt x="12238" y="21367"/>
                  </a:cubicBezTo>
                  <a:cubicBezTo>
                    <a:pt x="12167" y="21367"/>
                    <a:pt x="12096" y="21339"/>
                    <a:pt x="12068" y="21395"/>
                  </a:cubicBezTo>
                  <a:moveTo>
                    <a:pt x="9277" y="21410"/>
                  </a:moveTo>
                  <a:cubicBezTo>
                    <a:pt x="9277" y="21410"/>
                    <a:pt x="9292" y="21424"/>
                    <a:pt x="9277" y="21410"/>
                  </a:cubicBezTo>
                  <a:close/>
                  <a:moveTo>
                    <a:pt x="9546" y="21466"/>
                  </a:moveTo>
                  <a:cubicBezTo>
                    <a:pt x="9617" y="21466"/>
                    <a:pt x="9603" y="21466"/>
                    <a:pt x="9546" y="21452"/>
                  </a:cubicBezTo>
                  <a:cubicBezTo>
                    <a:pt x="9518" y="21452"/>
                    <a:pt x="9377" y="21410"/>
                    <a:pt x="9320" y="21424"/>
                  </a:cubicBezTo>
                  <a:cubicBezTo>
                    <a:pt x="9419" y="21438"/>
                    <a:pt x="9504" y="21466"/>
                    <a:pt x="9546" y="21466"/>
                  </a:cubicBezTo>
                  <a:close/>
                </a:path>
              </a:pathLst>
            </a:custGeom>
            <a:solidFill>
              <a:srgbClr val="414455"/>
            </a:solidFill>
            <a:ln w="12700" cap="flat">
              <a:noFill/>
              <a:miter lim="400000"/>
            </a:ln>
            <a:effectLst/>
          </p:spPr>
          <p:txBody>
            <a:bodyPr wrap="square" lIns="45719" tIns="45719" rIns="45719" bIns="45719" numCol="1" anchor="t">
              <a:noAutofit/>
            </a:bodyPr>
            <a:lstStyle/>
            <a:p>
              <a:endParaRPr/>
            </a:p>
          </p:txBody>
        </p:sp>
        <p:sp>
          <p:nvSpPr>
            <p:cNvPr id="917" name="Freeform 12"/>
            <p:cNvSpPr/>
            <p:nvPr/>
          </p:nvSpPr>
          <p:spPr>
            <a:xfrm>
              <a:off x="17379" y="42184"/>
              <a:ext cx="1904057" cy="1826468"/>
            </a:xfrm>
            <a:custGeom>
              <a:avLst/>
              <a:gdLst/>
              <a:ahLst/>
              <a:cxnLst>
                <a:cxn ang="0">
                  <a:pos x="wd2" y="hd2"/>
                </a:cxn>
                <a:cxn ang="5400000">
                  <a:pos x="wd2" y="hd2"/>
                </a:cxn>
                <a:cxn ang="10800000">
                  <a:pos x="wd2" y="hd2"/>
                </a:cxn>
                <a:cxn ang="16200000">
                  <a:pos x="wd2" y="hd2"/>
                </a:cxn>
              </a:cxnLst>
              <a:rect l="0" t="0" r="r" b="b"/>
              <a:pathLst>
                <a:path w="21564" h="21548" extrusionOk="0">
                  <a:moveTo>
                    <a:pt x="12926" y="228"/>
                  </a:moveTo>
                  <a:cubicBezTo>
                    <a:pt x="13093" y="322"/>
                    <a:pt x="13183" y="322"/>
                    <a:pt x="13401" y="349"/>
                  </a:cubicBezTo>
                  <a:cubicBezTo>
                    <a:pt x="13272" y="255"/>
                    <a:pt x="13118" y="242"/>
                    <a:pt x="12926" y="228"/>
                  </a:cubicBezTo>
                  <a:close/>
                  <a:moveTo>
                    <a:pt x="14697" y="309"/>
                  </a:moveTo>
                  <a:cubicBezTo>
                    <a:pt x="14659" y="309"/>
                    <a:pt x="14659" y="255"/>
                    <a:pt x="14633" y="242"/>
                  </a:cubicBezTo>
                  <a:cubicBezTo>
                    <a:pt x="14646" y="242"/>
                    <a:pt x="14697" y="282"/>
                    <a:pt x="14710" y="242"/>
                  </a:cubicBezTo>
                  <a:cubicBezTo>
                    <a:pt x="14594" y="215"/>
                    <a:pt x="14569" y="228"/>
                    <a:pt x="14466" y="255"/>
                  </a:cubicBezTo>
                  <a:cubicBezTo>
                    <a:pt x="14543" y="282"/>
                    <a:pt x="14607" y="322"/>
                    <a:pt x="14697" y="309"/>
                  </a:cubicBezTo>
                  <a:close/>
                  <a:moveTo>
                    <a:pt x="13632" y="322"/>
                  </a:moveTo>
                  <a:cubicBezTo>
                    <a:pt x="13555" y="322"/>
                    <a:pt x="13452" y="269"/>
                    <a:pt x="13401" y="296"/>
                  </a:cubicBezTo>
                  <a:cubicBezTo>
                    <a:pt x="13465" y="309"/>
                    <a:pt x="13503" y="376"/>
                    <a:pt x="13580" y="390"/>
                  </a:cubicBezTo>
                  <a:cubicBezTo>
                    <a:pt x="13593" y="363"/>
                    <a:pt x="13632" y="363"/>
                    <a:pt x="13632" y="322"/>
                  </a:cubicBezTo>
                  <a:close/>
                  <a:moveTo>
                    <a:pt x="14838" y="349"/>
                  </a:moveTo>
                  <a:cubicBezTo>
                    <a:pt x="14864" y="363"/>
                    <a:pt x="14890" y="363"/>
                    <a:pt x="14915" y="376"/>
                  </a:cubicBezTo>
                  <a:cubicBezTo>
                    <a:pt x="14915" y="336"/>
                    <a:pt x="14851" y="322"/>
                    <a:pt x="14838" y="349"/>
                  </a:cubicBezTo>
                  <a:close/>
                  <a:moveTo>
                    <a:pt x="12387" y="1021"/>
                  </a:moveTo>
                  <a:cubicBezTo>
                    <a:pt x="12554" y="1021"/>
                    <a:pt x="12656" y="1182"/>
                    <a:pt x="12823" y="1101"/>
                  </a:cubicBezTo>
                  <a:cubicBezTo>
                    <a:pt x="12605" y="1074"/>
                    <a:pt x="12451" y="833"/>
                    <a:pt x="12618" y="698"/>
                  </a:cubicBezTo>
                  <a:cubicBezTo>
                    <a:pt x="12669" y="658"/>
                    <a:pt x="12733" y="685"/>
                    <a:pt x="12772" y="618"/>
                  </a:cubicBezTo>
                  <a:cubicBezTo>
                    <a:pt x="12721" y="510"/>
                    <a:pt x="12605" y="578"/>
                    <a:pt x="12541" y="631"/>
                  </a:cubicBezTo>
                  <a:cubicBezTo>
                    <a:pt x="12438" y="618"/>
                    <a:pt x="12387" y="671"/>
                    <a:pt x="12336" y="739"/>
                  </a:cubicBezTo>
                  <a:cubicBezTo>
                    <a:pt x="12425" y="779"/>
                    <a:pt x="12348" y="940"/>
                    <a:pt x="12387" y="1021"/>
                  </a:cubicBezTo>
                  <a:close/>
                  <a:moveTo>
                    <a:pt x="13157" y="806"/>
                  </a:moveTo>
                  <a:cubicBezTo>
                    <a:pt x="13195" y="819"/>
                    <a:pt x="13221" y="873"/>
                    <a:pt x="13247" y="819"/>
                  </a:cubicBezTo>
                  <a:cubicBezTo>
                    <a:pt x="13234" y="806"/>
                    <a:pt x="13183" y="779"/>
                    <a:pt x="13157" y="806"/>
                  </a:cubicBezTo>
                  <a:close/>
                  <a:moveTo>
                    <a:pt x="13144" y="1195"/>
                  </a:moveTo>
                  <a:cubicBezTo>
                    <a:pt x="13093" y="1168"/>
                    <a:pt x="13016" y="1115"/>
                    <a:pt x="12964" y="1141"/>
                  </a:cubicBezTo>
                  <a:cubicBezTo>
                    <a:pt x="13003" y="1168"/>
                    <a:pt x="13080" y="1222"/>
                    <a:pt x="13144" y="1195"/>
                  </a:cubicBezTo>
                  <a:close/>
                  <a:moveTo>
                    <a:pt x="7921" y="1611"/>
                  </a:moveTo>
                  <a:cubicBezTo>
                    <a:pt x="7844" y="1611"/>
                    <a:pt x="7908" y="1558"/>
                    <a:pt x="7908" y="1531"/>
                  </a:cubicBezTo>
                  <a:cubicBezTo>
                    <a:pt x="7869" y="1531"/>
                    <a:pt x="7869" y="1517"/>
                    <a:pt x="7869" y="1490"/>
                  </a:cubicBezTo>
                  <a:cubicBezTo>
                    <a:pt x="7754" y="1571"/>
                    <a:pt x="7677" y="1477"/>
                    <a:pt x="7561" y="1544"/>
                  </a:cubicBezTo>
                  <a:cubicBezTo>
                    <a:pt x="7561" y="1531"/>
                    <a:pt x="7561" y="1504"/>
                    <a:pt x="7548" y="1504"/>
                  </a:cubicBezTo>
                  <a:cubicBezTo>
                    <a:pt x="7536" y="1544"/>
                    <a:pt x="7459" y="1571"/>
                    <a:pt x="7433" y="1558"/>
                  </a:cubicBezTo>
                  <a:cubicBezTo>
                    <a:pt x="7459" y="1531"/>
                    <a:pt x="7497" y="1517"/>
                    <a:pt x="7484" y="1450"/>
                  </a:cubicBezTo>
                  <a:cubicBezTo>
                    <a:pt x="7394" y="1477"/>
                    <a:pt x="7292" y="1504"/>
                    <a:pt x="7240" y="1558"/>
                  </a:cubicBezTo>
                  <a:cubicBezTo>
                    <a:pt x="7279" y="1584"/>
                    <a:pt x="7330" y="1517"/>
                    <a:pt x="7356" y="1558"/>
                  </a:cubicBezTo>
                  <a:cubicBezTo>
                    <a:pt x="7343" y="1638"/>
                    <a:pt x="7202" y="1584"/>
                    <a:pt x="7163" y="1638"/>
                  </a:cubicBezTo>
                  <a:cubicBezTo>
                    <a:pt x="7215" y="1625"/>
                    <a:pt x="7228" y="1651"/>
                    <a:pt x="7253" y="1692"/>
                  </a:cubicBezTo>
                  <a:cubicBezTo>
                    <a:pt x="7215" y="1745"/>
                    <a:pt x="7125" y="1678"/>
                    <a:pt x="7112" y="1759"/>
                  </a:cubicBezTo>
                  <a:cubicBezTo>
                    <a:pt x="7163" y="1772"/>
                    <a:pt x="7189" y="1759"/>
                    <a:pt x="7228" y="1745"/>
                  </a:cubicBezTo>
                  <a:cubicBezTo>
                    <a:pt x="7228" y="1799"/>
                    <a:pt x="7266" y="1799"/>
                    <a:pt x="7279" y="1839"/>
                  </a:cubicBezTo>
                  <a:cubicBezTo>
                    <a:pt x="7484" y="1786"/>
                    <a:pt x="7792" y="1799"/>
                    <a:pt x="7921" y="1611"/>
                  </a:cubicBezTo>
                  <a:close/>
                  <a:moveTo>
                    <a:pt x="8344" y="2430"/>
                  </a:moveTo>
                  <a:cubicBezTo>
                    <a:pt x="8383" y="2430"/>
                    <a:pt x="8408" y="2403"/>
                    <a:pt x="8408" y="2350"/>
                  </a:cubicBezTo>
                  <a:cubicBezTo>
                    <a:pt x="8370" y="2350"/>
                    <a:pt x="8344" y="2376"/>
                    <a:pt x="8344" y="2430"/>
                  </a:cubicBezTo>
                  <a:close/>
                  <a:moveTo>
                    <a:pt x="8139" y="2591"/>
                  </a:moveTo>
                  <a:cubicBezTo>
                    <a:pt x="8126" y="2564"/>
                    <a:pt x="8126" y="2538"/>
                    <a:pt x="8113" y="2524"/>
                  </a:cubicBezTo>
                  <a:cubicBezTo>
                    <a:pt x="8087" y="2538"/>
                    <a:pt x="8087" y="2591"/>
                    <a:pt x="8139" y="2591"/>
                  </a:cubicBezTo>
                  <a:close/>
                  <a:moveTo>
                    <a:pt x="7741" y="2605"/>
                  </a:moveTo>
                  <a:cubicBezTo>
                    <a:pt x="7702" y="2645"/>
                    <a:pt x="7625" y="2631"/>
                    <a:pt x="7625" y="2699"/>
                  </a:cubicBezTo>
                  <a:cubicBezTo>
                    <a:pt x="7702" y="2712"/>
                    <a:pt x="7767" y="2658"/>
                    <a:pt x="7741" y="2605"/>
                  </a:cubicBezTo>
                  <a:close/>
                  <a:moveTo>
                    <a:pt x="7625" y="2819"/>
                  </a:moveTo>
                  <a:cubicBezTo>
                    <a:pt x="7677" y="2819"/>
                    <a:pt x="7677" y="2779"/>
                    <a:pt x="7677" y="2739"/>
                  </a:cubicBezTo>
                  <a:cubicBezTo>
                    <a:pt x="7625" y="2739"/>
                    <a:pt x="7600" y="2793"/>
                    <a:pt x="7625" y="2819"/>
                  </a:cubicBezTo>
                  <a:close/>
                  <a:moveTo>
                    <a:pt x="3583" y="2779"/>
                  </a:moveTo>
                  <a:cubicBezTo>
                    <a:pt x="3352" y="2913"/>
                    <a:pt x="3172" y="3061"/>
                    <a:pt x="2967" y="3209"/>
                  </a:cubicBezTo>
                  <a:cubicBezTo>
                    <a:pt x="2992" y="3330"/>
                    <a:pt x="2954" y="3356"/>
                    <a:pt x="2902" y="3437"/>
                  </a:cubicBezTo>
                  <a:cubicBezTo>
                    <a:pt x="2967" y="3450"/>
                    <a:pt x="2890" y="3504"/>
                    <a:pt x="2902" y="3531"/>
                  </a:cubicBezTo>
                  <a:cubicBezTo>
                    <a:pt x="2967" y="3517"/>
                    <a:pt x="3005" y="3464"/>
                    <a:pt x="3056" y="3424"/>
                  </a:cubicBezTo>
                  <a:cubicBezTo>
                    <a:pt x="3082" y="3262"/>
                    <a:pt x="3249" y="3249"/>
                    <a:pt x="3300" y="3115"/>
                  </a:cubicBezTo>
                  <a:cubicBezTo>
                    <a:pt x="3287" y="3101"/>
                    <a:pt x="3262" y="3155"/>
                    <a:pt x="3262" y="3115"/>
                  </a:cubicBezTo>
                  <a:cubicBezTo>
                    <a:pt x="3339" y="2981"/>
                    <a:pt x="3480" y="2900"/>
                    <a:pt x="3583" y="2779"/>
                  </a:cubicBezTo>
                  <a:close/>
                  <a:moveTo>
                    <a:pt x="3223" y="2833"/>
                  </a:moveTo>
                  <a:cubicBezTo>
                    <a:pt x="3198" y="2860"/>
                    <a:pt x="3133" y="2913"/>
                    <a:pt x="3172" y="2967"/>
                  </a:cubicBezTo>
                  <a:cubicBezTo>
                    <a:pt x="3198" y="2927"/>
                    <a:pt x="3249" y="2873"/>
                    <a:pt x="3223" y="2833"/>
                  </a:cubicBezTo>
                  <a:close/>
                  <a:moveTo>
                    <a:pt x="6663" y="3611"/>
                  </a:moveTo>
                  <a:cubicBezTo>
                    <a:pt x="6676" y="3665"/>
                    <a:pt x="6676" y="3679"/>
                    <a:pt x="6688" y="3719"/>
                  </a:cubicBezTo>
                  <a:cubicBezTo>
                    <a:pt x="6919" y="3638"/>
                    <a:pt x="7292" y="3679"/>
                    <a:pt x="7305" y="3343"/>
                  </a:cubicBezTo>
                  <a:cubicBezTo>
                    <a:pt x="7382" y="3303"/>
                    <a:pt x="7510" y="3262"/>
                    <a:pt x="7459" y="3115"/>
                  </a:cubicBezTo>
                  <a:cubicBezTo>
                    <a:pt x="7330" y="3048"/>
                    <a:pt x="7228" y="3088"/>
                    <a:pt x="7125" y="3168"/>
                  </a:cubicBezTo>
                  <a:cubicBezTo>
                    <a:pt x="7125" y="3195"/>
                    <a:pt x="7138" y="3195"/>
                    <a:pt x="7138" y="3222"/>
                  </a:cubicBezTo>
                  <a:cubicBezTo>
                    <a:pt x="7099" y="3222"/>
                    <a:pt x="7099" y="3249"/>
                    <a:pt x="7061" y="3249"/>
                  </a:cubicBezTo>
                  <a:cubicBezTo>
                    <a:pt x="7035" y="3236"/>
                    <a:pt x="7035" y="3195"/>
                    <a:pt x="6996" y="3209"/>
                  </a:cubicBezTo>
                  <a:cubicBezTo>
                    <a:pt x="6945" y="3262"/>
                    <a:pt x="6894" y="3316"/>
                    <a:pt x="6868" y="3383"/>
                  </a:cubicBezTo>
                  <a:cubicBezTo>
                    <a:pt x="6868" y="3424"/>
                    <a:pt x="6919" y="3397"/>
                    <a:pt x="6919" y="3437"/>
                  </a:cubicBezTo>
                  <a:cubicBezTo>
                    <a:pt x="6817" y="3491"/>
                    <a:pt x="6753" y="3558"/>
                    <a:pt x="6663" y="3611"/>
                  </a:cubicBezTo>
                  <a:close/>
                  <a:moveTo>
                    <a:pt x="7574" y="3276"/>
                  </a:moveTo>
                  <a:cubicBezTo>
                    <a:pt x="7536" y="3236"/>
                    <a:pt x="7497" y="3289"/>
                    <a:pt x="7497" y="3330"/>
                  </a:cubicBezTo>
                  <a:cubicBezTo>
                    <a:pt x="7536" y="3330"/>
                    <a:pt x="7548" y="3303"/>
                    <a:pt x="7574" y="3276"/>
                  </a:cubicBezTo>
                  <a:close/>
                  <a:moveTo>
                    <a:pt x="2710" y="3437"/>
                  </a:moveTo>
                  <a:cubicBezTo>
                    <a:pt x="2761" y="3424"/>
                    <a:pt x="2813" y="3356"/>
                    <a:pt x="2800" y="3330"/>
                  </a:cubicBezTo>
                  <a:cubicBezTo>
                    <a:pt x="2787" y="3370"/>
                    <a:pt x="2723" y="3383"/>
                    <a:pt x="2710" y="3437"/>
                  </a:cubicBezTo>
                  <a:close/>
                  <a:moveTo>
                    <a:pt x="8626" y="5961"/>
                  </a:moveTo>
                  <a:cubicBezTo>
                    <a:pt x="8691" y="5894"/>
                    <a:pt x="8780" y="5706"/>
                    <a:pt x="8691" y="5598"/>
                  </a:cubicBezTo>
                  <a:cubicBezTo>
                    <a:pt x="8588" y="5692"/>
                    <a:pt x="8511" y="5746"/>
                    <a:pt x="8537" y="5920"/>
                  </a:cubicBezTo>
                  <a:cubicBezTo>
                    <a:pt x="8575" y="5934"/>
                    <a:pt x="8575" y="5974"/>
                    <a:pt x="8626" y="5961"/>
                  </a:cubicBezTo>
                  <a:close/>
                  <a:moveTo>
                    <a:pt x="8383" y="6511"/>
                  </a:moveTo>
                  <a:cubicBezTo>
                    <a:pt x="8498" y="6498"/>
                    <a:pt x="8511" y="6444"/>
                    <a:pt x="8601" y="6471"/>
                  </a:cubicBezTo>
                  <a:cubicBezTo>
                    <a:pt x="8678" y="6283"/>
                    <a:pt x="8780" y="5840"/>
                    <a:pt x="8498" y="6055"/>
                  </a:cubicBezTo>
                  <a:cubicBezTo>
                    <a:pt x="8460" y="6041"/>
                    <a:pt x="8434" y="6001"/>
                    <a:pt x="8408" y="6028"/>
                  </a:cubicBezTo>
                  <a:cubicBezTo>
                    <a:pt x="8383" y="6082"/>
                    <a:pt x="8434" y="6095"/>
                    <a:pt x="8434" y="6149"/>
                  </a:cubicBezTo>
                  <a:cubicBezTo>
                    <a:pt x="8434" y="6256"/>
                    <a:pt x="8344" y="6390"/>
                    <a:pt x="8383" y="6511"/>
                  </a:cubicBezTo>
                  <a:close/>
                  <a:moveTo>
                    <a:pt x="7715" y="6243"/>
                  </a:moveTo>
                  <a:cubicBezTo>
                    <a:pt x="7728" y="6189"/>
                    <a:pt x="7651" y="6162"/>
                    <a:pt x="7613" y="6202"/>
                  </a:cubicBezTo>
                  <a:cubicBezTo>
                    <a:pt x="7625" y="6243"/>
                    <a:pt x="7677" y="6283"/>
                    <a:pt x="7715" y="6243"/>
                  </a:cubicBezTo>
                  <a:close/>
                  <a:moveTo>
                    <a:pt x="7561" y="6243"/>
                  </a:moveTo>
                  <a:cubicBezTo>
                    <a:pt x="7523" y="6176"/>
                    <a:pt x="7394" y="6202"/>
                    <a:pt x="7369" y="6270"/>
                  </a:cubicBezTo>
                  <a:cubicBezTo>
                    <a:pt x="7407" y="6363"/>
                    <a:pt x="7561" y="6377"/>
                    <a:pt x="7561" y="6243"/>
                  </a:cubicBezTo>
                  <a:close/>
                  <a:moveTo>
                    <a:pt x="11283" y="6243"/>
                  </a:moveTo>
                  <a:cubicBezTo>
                    <a:pt x="11270" y="6296"/>
                    <a:pt x="11322" y="6270"/>
                    <a:pt x="11334" y="6270"/>
                  </a:cubicBezTo>
                  <a:cubicBezTo>
                    <a:pt x="11347" y="6243"/>
                    <a:pt x="11296" y="6229"/>
                    <a:pt x="11283" y="6243"/>
                  </a:cubicBezTo>
                  <a:close/>
                  <a:moveTo>
                    <a:pt x="11540" y="6323"/>
                  </a:moveTo>
                  <a:cubicBezTo>
                    <a:pt x="11514" y="6310"/>
                    <a:pt x="11463" y="6310"/>
                    <a:pt x="11450" y="6323"/>
                  </a:cubicBezTo>
                  <a:cubicBezTo>
                    <a:pt x="11437" y="6404"/>
                    <a:pt x="11540" y="6390"/>
                    <a:pt x="11540" y="6323"/>
                  </a:cubicBezTo>
                  <a:close/>
                  <a:moveTo>
                    <a:pt x="7215" y="6363"/>
                  </a:moveTo>
                  <a:cubicBezTo>
                    <a:pt x="7189" y="6363"/>
                    <a:pt x="7176" y="6363"/>
                    <a:pt x="7163" y="6350"/>
                  </a:cubicBezTo>
                  <a:cubicBezTo>
                    <a:pt x="7150" y="6377"/>
                    <a:pt x="7112" y="6404"/>
                    <a:pt x="7138" y="6444"/>
                  </a:cubicBezTo>
                  <a:cubicBezTo>
                    <a:pt x="7176" y="6431"/>
                    <a:pt x="7215" y="6417"/>
                    <a:pt x="7215" y="6363"/>
                  </a:cubicBezTo>
                  <a:close/>
                  <a:moveTo>
                    <a:pt x="10590" y="6753"/>
                  </a:moveTo>
                  <a:cubicBezTo>
                    <a:pt x="10616" y="6766"/>
                    <a:pt x="10667" y="6780"/>
                    <a:pt x="10693" y="6753"/>
                  </a:cubicBezTo>
                  <a:cubicBezTo>
                    <a:pt x="10693" y="6686"/>
                    <a:pt x="10577" y="6659"/>
                    <a:pt x="10590" y="6753"/>
                  </a:cubicBezTo>
                  <a:close/>
                  <a:moveTo>
                    <a:pt x="10641" y="6806"/>
                  </a:moveTo>
                  <a:cubicBezTo>
                    <a:pt x="10641" y="6874"/>
                    <a:pt x="10641" y="6874"/>
                    <a:pt x="10641" y="6874"/>
                  </a:cubicBezTo>
                  <a:cubicBezTo>
                    <a:pt x="10706" y="6927"/>
                    <a:pt x="10718" y="6806"/>
                    <a:pt x="10667" y="6793"/>
                  </a:cubicBezTo>
                  <a:cubicBezTo>
                    <a:pt x="10654" y="6806"/>
                    <a:pt x="10654" y="6806"/>
                    <a:pt x="10641" y="6806"/>
                  </a:cubicBezTo>
                  <a:close/>
                  <a:moveTo>
                    <a:pt x="11437" y="6820"/>
                  </a:moveTo>
                  <a:cubicBezTo>
                    <a:pt x="11476" y="6847"/>
                    <a:pt x="11476" y="6914"/>
                    <a:pt x="11527" y="6874"/>
                  </a:cubicBezTo>
                  <a:cubicBezTo>
                    <a:pt x="11540" y="6820"/>
                    <a:pt x="11450" y="6766"/>
                    <a:pt x="11437" y="6820"/>
                  </a:cubicBezTo>
                  <a:close/>
                  <a:moveTo>
                    <a:pt x="11822" y="6820"/>
                  </a:moveTo>
                  <a:cubicBezTo>
                    <a:pt x="11822" y="6833"/>
                    <a:pt x="11796" y="6847"/>
                    <a:pt x="11809" y="6874"/>
                  </a:cubicBezTo>
                  <a:cubicBezTo>
                    <a:pt x="11822" y="6887"/>
                    <a:pt x="11861" y="6887"/>
                    <a:pt x="11886" y="6874"/>
                  </a:cubicBezTo>
                  <a:cubicBezTo>
                    <a:pt x="11873" y="6833"/>
                    <a:pt x="11861" y="6806"/>
                    <a:pt x="11822" y="6820"/>
                  </a:cubicBezTo>
                  <a:close/>
                  <a:moveTo>
                    <a:pt x="11732" y="6874"/>
                  </a:moveTo>
                  <a:cubicBezTo>
                    <a:pt x="11694" y="6860"/>
                    <a:pt x="11681" y="6874"/>
                    <a:pt x="11681" y="6914"/>
                  </a:cubicBezTo>
                  <a:cubicBezTo>
                    <a:pt x="11732" y="6914"/>
                    <a:pt x="11732" y="6914"/>
                    <a:pt x="11732" y="6914"/>
                  </a:cubicBezTo>
                  <a:lnTo>
                    <a:pt x="11732" y="6874"/>
                  </a:lnTo>
                  <a:close/>
                  <a:moveTo>
                    <a:pt x="11411" y="6900"/>
                  </a:moveTo>
                  <a:cubicBezTo>
                    <a:pt x="11399" y="6887"/>
                    <a:pt x="11360" y="6860"/>
                    <a:pt x="11334" y="6887"/>
                  </a:cubicBezTo>
                  <a:cubicBezTo>
                    <a:pt x="11334" y="6914"/>
                    <a:pt x="11347" y="6927"/>
                    <a:pt x="11347" y="6927"/>
                  </a:cubicBezTo>
                  <a:cubicBezTo>
                    <a:pt x="11386" y="6927"/>
                    <a:pt x="11399" y="6927"/>
                    <a:pt x="11411" y="6900"/>
                  </a:cubicBezTo>
                  <a:close/>
                  <a:moveTo>
                    <a:pt x="11835" y="6968"/>
                  </a:moveTo>
                  <a:cubicBezTo>
                    <a:pt x="11861" y="6968"/>
                    <a:pt x="11886" y="6968"/>
                    <a:pt x="11886" y="6927"/>
                  </a:cubicBezTo>
                  <a:cubicBezTo>
                    <a:pt x="11848" y="6927"/>
                    <a:pt x="11835" y="6941"/>
                    <a:pt x="11835" y="6968"/>
                  </a:cubicBezTo>
                  <a:close/>
                  <a:moveTo>
                    <a:pt x="11642" y="7035"/>
                  </a:moveTo>
                  <a:cubicBezTo>
                    <a:pt x="11668" y="6968"/>
                    <a:pt x="11617" y="6968"/>
                    <a:pt x="11578" y="6954"/>
                  </a:cubicBezTo>
                  <a:cubicBezTo>
                    <a:pt x="11553" y="6981"/>
                    <a:pt x="11565" y="7021"/>
                    <a:pt x="11578" y="7048"/>
                  </a:cubicBezTo>
                  <a:cubicBezTo>
                    <a:pt x="11604" y="7048"/>
                    <a:pt x="11630" y="7048"/>
                    <a:pt x="11642" y="7035"/>
                  </a:cubicBezTo>
                  <a:close/>
                  <a:moveTo>
                    <a:pt x="11912" y="7088"/>
                  </a:moveTo>
                  <a:cubicBezTo>
                    <a:pt x="11963" y="7088"/>
                    <a:pt x="12002" y="7062"/>
                    <a:pt x="12002" y="6994"/>
                  </a:cubicBezTo>
                  <a:cubicBezTo>
                    <a:pt x="11938" y="6994"/>
                    <a:pt x="11899" y="7008"/>
                    <a:pt x="11912" y="7088"/>
                  </a:cubicBezTo>
                  <a:close/>
                  <a:moveTo>
                    <a:pt x="11745" y="7129"/>
                  </a:moveTo>
                  <a:cubicBezTo>
                    <a:pt x="11796" y="7169"/>
                    <a:pt x="11873" y="7115"/>
                    <a:pt x="11796" y="7088"/>
                  </a:cubicBezTo>
                  <a:cubicBezTo>
                    <a:pt x="11796" y="7115"/>
                    <a:pt x="11745" y="7088"/>
                    <a:pt x="11745" y="7129"/>
                  </a:cubicBezTo>
                  <a:close/>
                  <a:moveTo>
                    <a:pt x="11514" y="7156"/>
                  </a:moveTo>
                  <a:cubicBezTo>
                    <a:pt x="11514" y="7142"/>
                    <a:pt x="11514" y="7142"/>
                    <a:pt x="11527" y="7142"/>
                  </a:cubicBezTo>
                  <a:cubicBezTo>
                    <a:pt x="11527" y="7115"/>
                    <a:pt x="11527" y="7115"/>
                    <a:pt x="11527" y="7115"/>
                  </a:cubicBezTo>
                  <a:cubicBezTo>
                    <a:pt x="11514" y="7115"/>
                    <a:pt x="11514" y="7115"/>
                    <a:pt x="11514" y="7102"/>
                  </a:cubicBezTo>
                  <a:cubicBezTo>
                    <a:pt x="11488" y="7102"/>
                    <a:pt x="11488" y="7102"/>
                    <a:pt x="11488" y="7102"/>
                  </a:cubicBezTo>
                  <a:cubicBezTo>
                    <a:pt x="11488" y="7102"/>
                    <a:pt x="11488" y="7115"/>
                    <a:pt x="11476" y="7115"/>
                  </a:cubicBezTo>
                  <a:cubicBezTo>
                    <a:pt x="11476" y="7142"/>
                    <a:pt x="11476" y="7142"/>
                    <a:pt x="11476" y="7142"/>
                  </a:cubicBezTo>
                  <a:cubicBezTo>
                    <a:pt x="11488" y="7142"/>
                    <a:pt x="11488" y="7142"/>
                    <a:pt x="11488" y="7156"/>
                  </a:cubicBezTo>
                  <a:lnTo>
                    <a:pt x="11514" y="7156"/>
                  </a:lnTo>
                  <a:close/>
                  <a:moveTo>
                    <a:pt x="12156" y="7142"/>
                  </a:moveTo>
                  <a:cubicBezTo>
                    <a:pt x="12079" y="7088"/>
                    <a:pt x="12015" y="7249"/>
                    <a:pt x="12092" y="7276"/>
                  </a:cubicBezTo>
                  <a:cubicBezTo>
                    <a:pt x="12117" y="7236"/>
                    <a:pt x="12156" y="7209"/>
                    <a:pt x="12156" y="7142"/>
                  </a:cubicBezTo>
                  <a:close/>
                  <a:moveTo>
                    <a:pt x="9461" y="7290"/>
                  </a:moveTo>
                  <a:cubicBezTo>
                    <a:pt x="9512" y="7075"/>
                    <a:pt x="9242" y="7263"/>
                    <a:pt x="9461" y="7290"/>
                  </a:cubicBezTo>
                  <a:close/>
                  <a:moveTo>
                    <a:pt x="11168" y="7209"/>
                  </a:moveTo>
                  <a:cubicBezTo>
                    <a:pt x="11155" y="7182"/>
                    <a:pt x="11103" y="7182"/>
                    <a:pt x="11078" y="7196"/>
                  </a:cubicBezTo>
                  <a:cubicBezTo>
                    <a:pt x="11065" y="7249"/>
                    <a:pt x="11168" y="7249"/>
                    <a:pt x="11168" y="7209"/>
                  </a:cubicBezTo>
                  <a:close/>
                  <a:moveTo>
                    <a:pt x="11938" y="7290"/>
                  </a:moveTo>
                  <a:cubicBezTo>
                    <a:pt x="11938" y="7330"/>
                    <a:pt x="11899" y="7411"/>
                    <a:pt x="11963" y="7411"/>
                  </a:cubicBezTo>
                  <a:cubicBezTo>
                    <a:pt x="12015" y="7397"/>
                    <a:pt x="11989" y="7290"/>
                    <a:pt x="11938" y="7290"/>
                  </a:cubicBezTo>
                  <a:close/>
                  <a:moveTo>
                    <a:pt x="13337" y="7464"/>
                  </a:moveTo>
                  <a:cubicBezTo>
                    <a:pt x="13349" y="7411"/>
                    <a:pt x="13349" y="7343"/>
                    <a:pt x="13375" y="7290"/>
                  </a:cubicBezTo>
                  <a:cubicBezTo>
                    <a:pt x="13247" y="7357"/>
                    <a:pt x="13067" y="7357"/>
                    <a:pt x="12964" y="7437"/>
                  </a:cubicBezTo>
                  <a:cubicBezTo>
                    <a:pt x="13041" y="7612"/>
                    <a:pt x="13195" y="7518"/>
                    <a:pt x="13337" y="7464"/>
                  </a:cubicBezTo>
                  <a:close/>
                  <a:moveTo>
                    <a:pt x="11270" y="7437"/>
                  </a:moveTo>
                  <a:cubicBezTo>
                    <a:pt x="11386" y="7424"/>
                    <a:pt x="11476" y="7531"/>
                    <a:pt x="11553" y="7531"/>
                  </a:cubicBezTo>
                  <a:cubicBezTo>
                    <a:pt x="11630" y="7545"/>
                    <a:pt x="11732" y="7505"/>
                    <a:pt x="11809" y="7478"/>
                  </a:cubicBezTo>
                  <a:cubicBezTo>
                    <a:pt x="11809" y="7437"/>
                    <a:pt x="11809" y="7437"/>
                    <a:pt x="11809" y="7437"/>
                  </a:cubicBezTo>
                  <a:cubicBezTo>
                    <a:pt x="11655" y="7424"/>
                    <a:pt x="11411" y="7370"/>
                    <a:pt x="11283" y="7343"/>
                  </a:cubicBezTo>
                  <a:cubicBezTo>
                    <a:pt x="11245" y="7357"/>
                    <a:pt x="11257" y="7397"/>
                    <a:pt x="11270" y="7437"/>
                  </a:cubicBezTo>
                  <a:close/>
                  <a:moveTo>
                    <a:pt x="21473" y="11760"/>
                  </a:moveTo>
                  <a:cubicBezTo>
                    <a:pt x="21589" y="11572"/>
                    <a:pt x="21563" y="11143"/>
                    <a:pt x="21422" y="10995"/>
                  </a:cubicBezTo>
                  <a:cubicBezTo>
                    <a:pt x="21435" y="11223"/>
                    <a:pt x="21384" y="11559"/>
                    <a:pt x="21473" y="11760"/>
                  </a:cubicBezTo>
                  <a:close/>
                  <a:moveTo>
                    <a:pt x="17264" y="17734"/>
                  </a:moveTo>
                  <a:cubicBezTo>
                    <a:pt x="17187" y="17627"/>
                    <a:pt x="17110" y="17667"/>
                    <a:pt x="17059" y="17761"/>
                  </a:cubicBezTo>
                  <a:cubicBezTo>
                    <a:pt x="17007" y="17841"/>
                    <a:pt x="17007" y="17909"/>
                    <a:pt x="16917" y="17976"/>
                  </a:cubicBezTo>
                  <a:cubicBezTo>
                    <a:pt x="16879" y="18003"/>
                    <a:pt x="16853" y="18003"/>
                    <a:pt x="16815" y="18043"/>
                  </a:cubicBezTo>
                  <a:cubicBezTo>
                    <a:pt x="16802" y="18083"/>
                    <a:pt x="16802" y="18150"/>
                    <a:pt x="16763" y="18177"/>
                  </a:cubicBezTo>
                  <a:cubicBezTo>
                    <a:pt x="16661" y="18110"/>
                    <a:pt x="16661" y="18284"/>
                    <a:pt x="16596" y="18338"/>
                  </a:cubicBezTo>
                  <a:cubicBezTo>
                    <a:pt x="16584" y="18338"/>
                    <a:pt x="16596" y="18298"/>
                    <a:pt x="16545" y="18311"/>
                  </a:cubicBezTo>
                  <a:cubicBezTo>
                    <a:pt x="16545" y="18352"/>
                    <a:pt x="16532" y="18392"/>
                    <a:pt x="16519" y="18419"/>
                  </a:cubicBezTo>
                  <a:cubicBezTo>
                    <a:pt x="16340" y="18486"/>
                    <a:pt x="16173" y="18580"/>
                    <a:pt x="15980" y="18647"/>
                  </a:cubicBezTo>
                  <a:cubicBezTo>
                    <a:pt x="15968" y="18741"/>
                    <a:pt x="15891" y="18795"/>
                    <a:pt x="15826" y="18835"/>
                  </a:cubicBezTo>
                  <a:cubicBezTo>
                    <a:pt x="15762" y="19009"/>
                    <a:pt x="15826" y="19170"/>
                    <a:pt x="15749" y="19291"/>
                  </a:cubicBezTo>
                  <a:cubicBezTo>
                    <a:pt x="15672" y="19412"/>
                    <a:pt x="15467" y="19439"/>
                    <a:pt x="15390" y="19573"/>
                  </a:cubicBezTo>
                  <a:cubicBezTo>
                    <a:pt x="15339" y="19667"/>
                    <a:pt x="15326" y="19815"/>
                    <a:pt x="15390" y="19909"/>
                  </a:cubicBezTo>
                  <a:cubicBezTo>
                    <a:pt x="15377" y="19936"/>
                    <a:pt x="15352" y="19949"/>
                    <a:pt x="15339" y="19989"/>
                  </a:cubicBezTo>
                  <a:cubicBezTo>
                    <a:pt x="15518" y="20097"/>
                    <a:pt x="15711" y="19976"/>
                    <a:pt x="15865" y="19882"/>
                  </a:cubicBezTo>
                  <a:cubicBezTo>
                    <a:pt x="16019" y="19788"/>
                    <a:pt x="16057" y="19694"/>
                    <a:pt x="16134" y="19573"/>
                  </a:cubicBezTo>
                  <a:cubicBezTo>
                    <a:pt x="16237" y="19412"/>
                    <a:pt x="16404" y="19264"/>
                    <a:pt x="16545" y="19103"/>
                  </a:cubicBezTo>
                  <a:cubicBezTo>
                    <a:pt x="16712" y="18915"/>
                    <a:pt x="16943" y="18701"/>
                    <a:pt x="16930" y="18472"/>
                  </a:cubicBezTo>
                  <a:cubicBezTo>
                    <a:pt x="17046" y="18378"/>
                    <a:pt x="17071" y="18190"/>
                    <a:pt x="17264" y="18177"/>
                  </a:cubicBezTo>
                  <a:cubicBezTo>
                    <a:pt x="17277" y="18123"/>
                    <a:pt x="17251" y="18083"/>
                    <a:pt x="17225" y="18056"/>
                  </a:cubicBezTo>
                  <a:cubicBezTo>
                    <a:pt x="17251" y="18003"/>
                    <a:pt x="17290" y="17976"/>
                    <a:pt x="17302" y="17909"/>
                  </a:cubicBezTo>
                  <a:cubicBezTo>
                    <a:pt x="17264" y="17855"/>
                    <a:pt x="17251" y="17815"/>
                    <a:pt x="17264" y="17734"/>
                  </a:cubicBezTo>
                  <a:close/>
                  <a:moveTo>
                    <a:pt x="6958" y="363"/>
                  </a:moveTo>
                  <a:cubicBezTo>
                    <a:pt x="7035" y="376"/>
                    <a:pt x="7150" y="349"/>
                    <a:pt x="7189" y="282"/>
                  </a:cubicBezTo>
                  <a:cubicBezTo>
                    <a:pt x="7163" y="269"/>
                    <a:pt x="7112" y="296"/>
                    <a:pt x="7112" y="269"/>
                  </a:cubicBezTo>
                  <a:cubicBezTo>
                    <a:pt x="7138" y="228"/>
                    <a:pt x="7202" y="228"/>
                    <a:pt x="7240" y="202"/>
                  </a:cubicBezTo>
                  <a:cubicBezTo>
                    <a:pt x="7253" y="255"/>
                    <a:pt x="7266" y="269"/>
                    <a:pt x="7266" y="296"/>
                  </a:cubicBezTo>
                  <a:cubicBezTo>
                    <a:pt x="7574" y="228"/>
                    <a:pt x="7805" y="135"/>
                    <a:pt x="8139" y="148"/>
                  </a:cubicBezTo>
                  <a:cubicBezTo>
                    <a:pt x="8049" y="148"/>
                    <a:pt x="8049" y="148"/>
                    <a:pt x="8049" y="148"/>
                  </a:cubicBezTo>
                  <a:cubicBezTo>
                    <a:pt x="7933" y="282"/>
                    <a:pt x="7702" y="175"/>
                    <a:pt x="7600" y="255"/>
                  </a:cubicBezTo>
                  <a:cubicBezTo>
                    <a:pt x="7587" y="282"/>
                    <a:pt x="7625" y="296"/>
                    <a:pt x="7600" y="309"/>
                  </a:cubicBezTo>
                  <a:cubicBezTo>
                    <a:pt x="7574" y="309"/>
                    <a:pt x="7561" y="282"/>
                    <a:pt x="7548" y="269"/>
                  </a:cubicBezTo>
                  <a:cubicBezTo>
                    <a:pt x="7484" y="296"/>
                    <a:pt x="7420" y="309"/>
                    <a:pt x="7382" y="376"/>
                  </a:cubicBezTo>
                  <a:cubicBezTo>
                    <a:pt x="7433" y="390"/>
                    <a:pt x="7484" y="349"/>
                    <a:pt x="7510" y="416"/>
                  </a:cubicBezTo>
                  <a:cubicBezTo>
                    <a:pt x="7343" y="578"/>
                    <a:pt x="7086" y="645"/>
                    <a:pt x="6881" y="752"/>
                  </a:cubicBezTo>
                  <a:cubicBezTo>
                    <a:pt x="6932" y="779"/>
                    <a:pt x="6984" y="725"/>
                    <a:pt x="6996" y="752"/>
                  </a:cubicBezTo>
                  <a:cubicBezTo>
                    <a:pt x="6945" y="779"/>
                    <a:pt x="6919" y="833"/>
                    <a:pt x="6842" y="846"/>
                  </a:cubicBezTo>
                  <a:cubicBezTo>
                    <a:pt x="6842" y="792"/>
                    <a:pt x="6842" y="792"/>
                    <a:pt x="6842" y="792"/>
                  </a:cubicBezTo>
                  <a:cubicBezTo>
                    <a:pt x="6765" y="779"/>
                    <a:pt x="6727" y="859"/>
                    <a:pt x="6753" y="913"/>
                  </a:cubicBezTo>
                  <a:cubicBezTo>
                    <a:pt x="6676" y="953"/>
                    <a:pt x="6599" y="994"/>
                    <a:pt x="6509" y="1021"/>
                  </a:cubicBezTo>
                  <a:cubicBezTo>
                    <a:pt x="6509" y="994"/>
                    <a:pt x="6534" y="994"/>
                    <a:pt x="6496" y="994"/>
                  </a:cubicBezTo>
                  <a:cubicBezTo>
                    <a:pt x="6445" y="994"/>
                    <a:pt x="6445" y="1034"/>
                    <a:pt x="6393" y="1047"/>
                  </a:cubicBezTo>
                  <a:cubicBezTo>
                    <a:pt x="6137" y="1088"/>
                    <a:pt x="6008" y="1289"/>
                    <a:pt x="5790" y="1396"/>
                  </a:cubicBezTo>
                  <a:cubicBezTo>
                    <a:pt x="5841" y="1396"/>
                    <a:pt x="5867" y="1329"/>
                    <a:pt x="5906" y="1383"/>
                  </a:cubicBezTo>
                  <a:cubicBezTo>
                    <a:pt x="5649" y="1450"/>
                    <a:pt x="5495" y="1611"/>
                    <a:pt x="5367" y="1813"/>
                  </a:cubicBezTo>
                  <a:cubicBezTo>
                    <a:pt x="5405" y="1839"/>
                    <a:pt x="5418" y="1813"/>
                    <a:pt x="5456" y="1799"/>
                  </a:cubicBezTo>
                  <a:cubicBezTo>
                    <a:pt x="5418" y="1853"/>
                    <a:pt x="5341" y="1893"/>
                    <a:pt x="5354" y="1960"/>
                  </a:cubicBezTo>
                  <a:cubicBezTo>
                    <a:pt x="5610" y="1893"/>
                    <a:pt x="5777" y="1692"/>
                    <a:pt x="6008" y="1611"/>
                  </a:cubicBezTo>
                  <a:cubicBezTo>
                    <a:pt x="6098" y="1571"/>
                    <a:pt x="6188" y="1544"/>
                    <a:pt x="6278" y="1490"/>
                  </a:cubicBezTo>
                  <a:cubicBezTo>
                    <a:pt x="6278" y="1464"/>
                    <a:pt x="6303" y="1450"/>
                    <a:pt x="6329" y="1437"/>
                  </a:cubicBezTo>
                  <a:cubicBezTo>
                    <a:pt x="6599" y="1423"/>
                    <a:pt x="6907" y="1343"/>
                    <a:pt x="7228" y="1195"/>
                  </a:cubicBezTo>
                  <a:cubicBezTo>
                    <a:pt x="7202" y="1222"/>
                    <a:pt x="7228" y="1208"/>
                    <a:pt x="7240" y="1235"/>
                  </a:cubicBezTo>
                  <a:cubicBezTo>
                    <a:pt x="7497" y="1222"/>
                    <a:pt x="7702" y="1155"/>
                    <a:pt x="7933" y="1101"/>
                  </a:cubicBezTo>
                  <a:cubicBezTo>
                    <a:pt x="7921" y="1061"/>
                    <a:pt x="7869" y="1061"/>
                    <a:pt x="7844" y="1034"/>
                  </a:cubicBezTo>
                  <a:cubicBezTo>
                    <a:pt x="7895" y="1021"/>
                    <a:pt x="7895" y="953"/>
                    <a:pt x="7972" y="967"/>
                  </a:cubicBezTo>
                  <a:cubicBezTo>
                    <a:pt x="7972" y="994"/>
                    <a:pt x="7933" y="994"/>
                    <a:pt x="7921" y="1034"/>
                  </a:cubicBezTo>
                  <a:cubicBezTo>
                    <a:pt x="8036" y="1155"/>
                    <a:pt x="8216" y="873"/>
                    <a:pt x="8087" y="806"/>
                  </a:cubicBezTo>
                  <a:cubicBezTo>
                    <a:pt x="8126" y="792"/>
                    <a:pt x="8164" y="819"/>
                    <a:pt x="8216" y="792"/>
                  </a:cubicBezTo>
                  <a:cubicBezTo>
                    <a:pt x="8241" y="806"/>
                    <a:pt x="8229" y="859"/>
                    <a:pt x="8267" y="859"/>
                  </a:cubicBezTo>
                  <a:cubicBezTo>
                    <a:pt x="8306" y="792"/>
                    <a:pt x="8357" y="819"/>
                    <a:pt x="8447" y="806"/>
                  </a:cubicBezTo>
                  <a:cubicBezTo>
                    <a:pt x="8460" y="712"/>
                    <a:pt x="8575" y="792"/>
                    <a:pt x="8614" y="725"/>
                  </a:cubicBezTo>
                  <a:cubicBezTo>
                    <a:pt x="8601" y="712"/>
                    <a:pt x="8575" y="712"/>
                    <a:pt x="8575" y="685"/>
                  </a:cubicBezTo>
                  <a:cubicBezTo>
                    <a:pt x="8614" y="645"/>
                    <a:pt x="8626" y="671"/>
                    <a:pt x="8665" y="685"/>
                  </a:cubicBezTo>
                  <a:cubicBezTo>
                    <a:pt x="8691" y="658"/>
                    <a:pt x="8703" y="645"/>
                    <a:pt x="8729" y="631"/>
                  </a:cubicBezTo>
                  <a:cubicBezTo>
                    <a:pt x="8742" y="578"/>
                    <a:pt x="8691" y="591"/>
                    <a:pt x="8703" y="551"/>
                  </a:cubicBezTo>
                  <a:cubicBezTo>
                    <a:pt x="8806" y="551"/>
                    <a:pt x="8857" y="578"/>
                    <a:pt x="8922" y="537"/>
                  </a:cubicBezTo>
                  <a:cubicBezTo>
                    <a:pt x="8947" y="497"/>
                    <a:pt x="8883" y="537"/>
                    <a:pt x="8883" y="497"/>
                  </a:cubicBezTo>
                  <a:cubicBezTo>
                    <a:pt x="9024" y="390"/>
                    <a:pt x="9281" y="336"/>
                    <a:pt x="9486" y="296"/>
                  </a:cubicBezTo>
                  <a:cubicBezTo>
                    <a:pt x="9435" y="215"/>
                    <a:pt x="9281" y="282"/>
                    <a:pt x="9204" y="269"/>
                  </a:cubicBezTo>
                  <a:cubicBezTo>
                    <a:pt x="9204" y="215"/>
                    <a:pt x="9281" y="242"/>
                    <a:pt x="9294" y="202"/>
                  </a:cubicBezTo>
                  <a:cubicBezTo>
                    <a:pt x="9140" y="135"/>
                    <a:pt x="8819" y="94"/>
                    <a:pt x="8639" y="175"/>
                  </a:cubicBezTo>
                  <a:cubicBezTo>
                    <a:pt x="8639" y="135"/>
                    <a:pt x="8639" y="135"/>
                    <a:pt x="8639" y="135"/>
                  </a:cubicBezTo>
                  <a:cubicBezTo>
                    <a:pt x="8537" y="175"/>
                    <a:pt x="8460" y="108"/>
                    <a:pt x="8370" y="121"/>
                  </a:cubicBezTo>
                  <a:cubicBezTo>
                    <a:pt x="8370" y="94"/>
                    <a:pt x="8395" y="94"/>
                    <a:pt x="8408" y="81"/>
                  </a:cubicBezTo>
                  <a:cubicBezTo>
                    <a:pt x="8267" y="27"/>
                    <a:pt x="8062" y="-40"/>
                    <a:pt x="7895" y="54"/>
                  </a:cubicBezTo>
                  <a:cubicBezTo>
                    <a:pt x="7908" y="54"/>
                    <a:pt x="7933" y="41"/>
                    <a:pt x="7933" y="67"/>
                  </a:cubicBezTo>
                  <a:cubicBezTo>
                    <a:pt x="7856" y="67"/>
                    <a:pt x="7882" y="81"/>
                    <a:pt x="7831" y="108"/>
                  </a:cubicBezTo>
                  <a:cubicBezTo>
                    <a:pt x="7792" y="54"/>
                    <a:pt x="7882" y="41"/>
                    <a:pt x="7921" y="14"/>
                  </a:cubicBezTo>
                  <a:cubicBezTo>
                    <a:pt x="7741" y="27"/>
                    <a:pt x="7613" y="81"/>
                    <a:pt x="7484" y="135"/>
                  </a:cubicBezTo>
                  <a:cubicBezTo>
                    <a:pt x="7497" y="148"/>
                    <a:pt x="7497" y="161"/>
                    <a:pt x="7497" y="175"/>
                  </a:cubicBezTo>
                  <a:cubicBezTo>
                    <a:pt x="7459" y="202"/>
                    <a:pt x="7369" y="135"/>
                    <a:pt x="7382" y="188"/>
                  </a:cubicBezTo>
                  <a:cubicBezTo>
                    <a:pt x="7330" y="188"/>
                    <a:pt x="7305" y="215"/>
                    <a:pt x="7253" y="202"/>
                  </a:cubicBezTo>
                  <a:cubicBezTo>
                    <a:pt x="7253" y="175"/>
                    <a:pt x="7305" y="175"/>
                    <a:pt x="7305" y="148"/>
                  </a:cubicBezTo>
                  <a:cubicBezTo>
                    <a:pt x="7215" y="148"/>
                    <a:pt x="7163" y="255"/>
                    <a:pt x="7086" y="228"/>
                  </a:cubicBezTo>
                  <a:cubicBezTo>
                    <a:pt x="7099" y="228"/>
                    <a:pt x="7099" y="215"/>
                    <a:pt x="7086" y="202"/>
                  </a:cubicBezTo>
                  <a:cubicBezTo>
                    <a:pt x="7150" y="202"/>
                    <a:pt x="7176" y="175"/>
                    <a:pt x="7240" y="161"/>
                  </a:cubicBezTo>
                  <a:cubicBezTo>
                    <a:pt x="7189" y="108"/>
                    <a:pt x="7317" y="108"/>
                    <a:pt x="7305" y="67"/>
                  </a:cubicBezTo>
                  <a:cubicBezTo>
                    <a:pt x="7215" y="94"/>
                    <a:pt x="7125" y="121"/>
                    <a:pt x="7048" y="161"/>
                  </a:cubicBezTo>
                  <a:cubicBezTo>
                    <a:pt x="7086" y="188"/>
                    <a:pt x="7099" y="148"/>
                    <a:pt x="7125" y="175"/>
                  </a:cubicBezTo>
                  <a:cubicBezTo>
                    <a:pt x="7073" y="188"/>
                    <a:pt x="7048" y="215"/>
                    <a:pt x="7048" y="228"/>
                  </a:cubicBezTo>
                  <a:cubicBezTo>
                    <a:pt x="7009" y="202"/>
                    <a:pt x="7022" y="255"/>
                    <a:pt x="6984" y="269"/>
                  </a:cubicBezTo>
                  <a:cubicBezTo>
                    <a:pt x="7035" y="269"/>
                    <a:pt x="6932" y="309"/>
                    <a:pt x="6958" y="363"/>
                  </a:cubicBezTo>
                  <a:close/>
                  <a:moveTo>
                    <a:pt x="7625" y="27"/>
                  </a:moveTo>
                  <a:cubicBezTo>
                    <a:pt x="7536" y="27"/>
                    <a:pt x="7433" y="108"/>
                    <a:pt x="7394" y="135"/>
                  </a:cubicBezTo>
                  <a:cubicBezTo>
                    <a:pt x="7433" y="135"/>
                    <a:pt x="7459" y="121"/>
                    <a:pt x="7510" y="108"/>
                  </a:cubicBezTo>
                  <a:cubicBezTo>
                    <a:pt x="7497" y="54"/>
                    <a:pt x="7587" y="81"/>
                    <a:pt x="7625" y="27"/>
                  </a:cubicBezTo>
                  <a:close/>
                  <a:moveTo>
                    <a:pt x="5084" y="1437"/>
                  </a:moveTo>
                  <a:cubicBezTo>
                    <a:pt x="5174" y="1423"/>
                    <a:pt x="5225" y="1289"/>
                    <a:pt x="5302" y="1289"/>
                  </a:cubicBezTo>
                  <a:cubicBezTo>
                    <a:pt x="5302" y="1329"/>
                    <a:pt x="5251" y="1329"/>
                    <a:pt x="5238" y="1370"/>
                  </a:cubicBezTo>
                  <a:cubicBezTo>
                    <a:pt x="5482" y="1302"/>
                    <a:pt x="5610" y="1088"/>
                    <a:pt x="5816" y="1034"/>
                  </a:cubicBezTo>
                  <a:cubicBezTo>
                    <a:pt x="5777" y="1101"/>
                    <a:pt x="5675" y="1128"/>
                    <a:pt x="5623" y="1195"/>
                  </a:cubicBezTo>
                  <a:cubicBezTo>
                    <a:pt x="5739" y="1128"/>
                    <a:pt x="5854" y="1128"/>
                    <a:pt x="5983" y="1061"/>
                  </a:cubicBezTo>
                  <a:cubicBezTo>
                    <a:pt x="5983" y="1007"/>
                    <a:pt x="5983" y="1007"/>
                    <a:pt x="5983" y="1007"/>
                  </a:cubicBezTo>
                  <a:cubicBezTo>
                    <a:pt x="6008" y="980"/>
                    <a:pt x="6047" y="967"/>
                    <a:pt x="6072" y="953"/>
                  </a:cubicBezTo>
                  <a:cubicBezTo>
                    <a:pt x="6124" y="792"/>
                    <a:pt x="6303" y="846"/>
                    <a:pt x="6393" y="752"/>
                  </a:cubicBezTo>
                  <a:cubicBezTo>
                    <a:pt x="6393" y="739"/>
                    <a:pt x="6380" y="752"/>
                    <a:pt x="6380" y="739"/>
                  </a:cubicBezTo>
                  <a:cubicBezTo>
                    <a:pt x="6457" y="739"/>
                    <a:pt x="6522" y="698"/>
                    <a:pt x="6496" y="645"/>
                  </a:cubicBezTo>
                  <a:cubicBezTo>
                    <a:pt x="6534" y="658"/>
                    <a:pt x="6624" y="618"/>
                    <a:pt x="6573" y="578"/>
                  </a:cubicBezTo>
                  <a:cubicBezTo>
                    <a:pt x="6637" y="551"/>
                    <a:pt x="6727" y="551"/>
                    <a:pt x="6740" y="470"/>
                  </a:cubicBezTo>
                  <a:cubicBezTo>
                    <a:pt x="6791" y="497"/>
                    <a:pt x="6868" y="470"/>
                    <a:pt x="6868" y="416"/>
                  </a:cubicBezTo>
                  <a:cubicBezTo>
                    <a:pt x="6817" y="390"/>
                    <a:pt x="6817" y="403"/>
                    <a:pt x="6855" y="363"/>
                  </a:cubicBezTo>
                  <a:cubicBezTo>
                    <a:pt x="6470" y="403"/>
                    <a:pt x="6239" y="671"/>
                    <a:pt x="5906" y="725"/>
                  </a:cubicBezTo>
                  <a:cubicBezTo>
                    <a:pt x="6201" y="645"/>
                    <a:pt x="6393" y="430"/>
                    <a:pt x="6663" y="376"/>
                  </a:cubicBezTo>
                  <a:cubicBezTo>
                    <a:pt x="6701" y="363"/>
                    <a:pt x="6868" y="376"/>
                    <a:pt x="6919" y="282"/>
                  </a:cubicBezTo>
                  <a:cubicBezTo>
                    <a:pt x="6894" y="269"/>
                    <a:pt x="6881" y="322"/>
                    <a:pt x="6868" y="282"/>
                  </a:cubicBezTo>
                  <a:cubicBezTo>
                    <a:pt x="6894" y="282"/>
                    <a:pt x="6919" y="282"/>
                    <a:pt x="6919" y="242"/>
                  </a:cubicBezTo>
                  <a:cubicBezTo>
                    <a:pt x="6868" y="242"/>
                    <a:pt x="6881" y="242"/>
                    <a:pt x="6804" y="242"/>
                  </a:cubicBezTo>
                  <a:cubicBezTo>
                    <a:pt x="6804" y="269"/>
                    <a:pt x="6804" y="269"/>
                    <a:pt x="6791" y="282"/>
                  </a:cubicBezTo>
                  <a:cubicBezTo>
                    <a:pt x="6663" y="376"/>
                    <a:pt x="6432" y="430"/>
                    <a:pt x="6303" y="484"/>
                  </a:cubicBezTo>
                  <a:cubicBezTo>
                    <a:pt x="6522" y="376"/>
                    <a:pt x="6342" y="470"/>
                    <a:pt x="6214" y="510"/>
                  </a:cubicBezTo>
                  <a:cubicBezTo>
                    <a:pt x="6188" y="537"/>
                    <a:pt x="6201" y="551"/>
                    <a:pt x="6188" y="564"/>
                  </a:cubicBezTo>
                  <a:cubicBezTo>
                    <a:pt x="6162" y="564"/>
                    <a:pt x="6137" y="564"/>
                    <a:pt x="6124" y="591"/>
                  </a:cubicBezTo>
                  <a:cubicBezTo>
                    <a:pt x="5880" y="658"/>
                    <a:pt x="5623" y="833"/>
                    <a:pt x="5405" y="967"/>
                  </a:cubicBezTo>
                  <a:cubicBezTo>
                    <a:pt x="5418" y="967"/>
                    <a:pt x="5431" y="967"/>
                    <a:pt x="5444" y="980"/>
                  </a:cubicBezTo>
                  <a:cubicBezTo>
                    <a:pt x="5392" y="994"/>
                    <a:pt x="5379" y="994"/>
                    <a:pt x="5379" y="967"/>
                  </a:cubicBezTo>
                  <a:cubicBezTo>
                    <a:pt x="5405" y="1007"/>
                    <a:pt x="5251" y="1074"/>
                    <a:pt x="5277" y="1074"/>
                  </a:cubicBezTo>
                  <a:cubicBezTo>
                    <a:pt x="5302" y="1074"/>
                    <a:pt x="5315" y="1047"/>
                    <a:pt x="5315" y="1074"/>
                  </a:cubicBezTo>
                  <a:cubicBezTo>
                    <a:pt x="5290" y="1088"/>
                    <a:pt x="5264" y="1101"/>
                    <a:pt x="5238" y="1128"/>
                  </a:cubicBezTo>
                  <a:cubicBezTo>
                    <a:pt x="5264" y="1128"/>
                    <a:pt x="5264" y="1155"/>
                    <a:pt x="5277" y="1155"/>
                  </a:cubicBezTo>
                  <a:cubicBezTo>
                    <a:pt x="5264" y="1074"/>
                    <a:pt x="5610" y="927"/>
                    <a:pt x="5700" y="846"/>
                  </a:cubicBezTo>
                  <a:cubicBezTo>
                    <a:pt x="5700" y="859"/>
                    <a:pt x="5700" y="873"/>
                    <a:pt x="5713" y="873"/>
                  </a:cubicBezTo>
                  <a:cubicBezTo>
                    <a:pt x="5906" y="792"/>
                    <a:pt x="6098" y="685"/>
                    <a:pt x="6303" y="618"/>
                  </a:cubicBezTo>
                  <a:cubicBezTo>
                    <a:pt x="6265" y="658"/>
                    <a:pt x="6291" y="645"/>
                    <a:pt x="6316" y="658"/>
                  </a:cubicBezTo>
                  <a:cubicBezTo>
                    <a:pt x="6265" y="712"/>
                    <a:pt x="6162" y="712"/>
                    <a:pt x="6162" y="725"/>
                  </a:cubicBezTo>
                  <a:cubicBezTo>
                    <a:pt x="6162" y="765"/>
                    <a:pt x="6201" y="685"/>
                    <a:pt x="6201" y="739"/>
                  </a:cubicBezTo>
                  <a:cubicBezTo>
                    <a:pt x="6072" y="765"/>
                    <a:pt x="6085" y="846"/>
                    <a:pt x="5983" y="819"/>
                  </a:cubicBezTo>
                  <a:cubicBezTo>
                    <a:pt x="5995" y="819"/>
                    <a:pt x="6008" y="819"/>
                    <a:pt x="6021" y="792"/>
                  </a:cubicBezTo>
                  <a:cubicBezTo>
                    <a:pt x="5957" y="806"/>
                    <a:pt x="5906" y="806"/>
                    <a:pt x="5880" y="859"/>
                  </a:cubicBezTo>
                  <a:cubicBezTo>
                    <a:pt x="5918" y="859"/>
                    <a:pt x="5970" y="819"/>
                    <a:pt x="5995" y="859"/>
                  </a:cubicBezTo>
                  <a:cubicBezTo>
                    <a:pt x="5854" y="913"/>
                    <a:pt x="5713" y="967"/>
                    <a:pt x="5585" y="1034"/>
                  </a:cubicBezTo>
                  <a:cubicBezTo>
                    <a:pt x="5572" y="1021"/>
                    <a:pt x="5572" y="1021"/>
                    <a:pt x="5572" y="1007"/>
                  </a:cubicBezTo>
                  <a:cubicBezTo>
                    <a:pt x="5508" y="1021"/>
                    <a:pt x="5431" y="1047"/>
                    <a:pt x="5392" y="1088"/>
                  </a:cubicBezTo>
                  <a:cubicBezTo>
                    <a:pt x="5431" y="1101"/>
                    <a:pt x="5444" y="1088"/>
                    <a:pt x="5456" y="1101"/>
                  </a:cubicBezTo>
                  <a:cubicBezTo>
                    <a:pt x="5379" y="1182"/>
                    <a:pt x="5136" y="1289"/>
                    <a:pt x="5161" y="1343"/>
                  </a:cubicBezTo>
                  <a:cubicBezTo>
                    <a:pt x="5110" y="1343"/>
                    <a:pt x="5123" y="1410"/>
                    <a:pt x="5084" y="1437"/>
                  </a:cubicBezTo>
                  <a:close/>
                  <a:moveTo>
                    <a:pt x="21345" y="10471"/>
                  </a:moveTo>
                  <a:cubicBezTo>
                    <a:pt x="21319" y="10122"/>
                    <a:pt x="21217" y="9881"/>
                    <a:pt x="21255" y="9559"/>
                  </a:cubicBezTo>
                  <a:cubicBezTo>
                    <a:pt x="21255" y="9532"/>
                    <a:pt x="21294" y="9505"/>
                    <a:pt x="21294" y="9478"/>
                  </a:cubicBezTo>
                  <a:cubicBezTo>
                    <a:pt x="21307" y="9411"/>
                    <a:pt x="21268" y="9290"/>
                    <a:pt x="21281" y="9196"/>
                  </a:cubicBezTo>
                  <a:cubicBezTo>
                    <a:pt x="21332" y="8847"/>
                    <a:pt x="21255" y="8431"/>
                    <a:pt x="21217" y="8068"/>
                  </a:cubicBezTo>
                  <a:cubicBezTo>
                    <a:pt x="21255" y="8068"/>
                    <a:pt x="21242" y="8122"/>
                    <a:pt x="21268" y="8136"/>
                  </a:cubicBezTo>
                  <a:cubicBezTo>
                    <a:pt x="21255" y="7961"/>
                    <a:pt x="21242" y="7934"/>
                    <a:pt x="21294" y="7827"/>
                  </a:cubicBezTo>
                  <a:cubicBezTo>
                    <a:pt x="21358" y="8082"/>
                    <a:pt x="21512" y="8323"/>
                    <a:pt x="21563" y="8579"/>
                  </a:cubicBezTo>
                  <a:cubicBezTo>
                    <a:pt x="21204" y="6592"/>
                    <a:pt x="20344" y="4967"/>
                    <a:pt x="19292" y="3598"/>
                  </a:cubicBezTo>
                  <a:cubicBezTo>
                    <a:pt x="18380" y="2417"/>
                    <a:pt x="17174" y="1410"/>
                    <a:pt x="15814" y="698"/>
                  </a:cubicBezTo>
                  <a:cubicBezTo>
                    <a:pt x="15531" y="551"/>
                    <a:pt x="15300" y="390"/>
                    <a:pt x="15005" y="363"/>
                  </a:cubicBezTo>
                  <a:cubicBezTo>
                    <a:pt x="14992" y="470"/>
                    <a:pt x="15275" y="430"/>
                    <a:pt x="15146" y="524"/>
                  </a:cubicBezTo>
                  <a:cubicBezTo>
                    <a:pt x="15198" y="524"/>
                    <a:pt x="15223" y="551"/>
                    <a:pt x="15262" y="578"/>
                  </a:cubicBezTo>
                  <a:cubicBezTo>
                    <a:pt x="15082" y="551"/>
                    <a:pt x="14915" y="416"/>
                    <a:pt x="14736" y="470"/>
                  </a:cubicBezTo>
                  <a:cubicBezTo>
                    <a:pt x="14787" y="497"/>
                    <a:pt x="14825" y="497"/>
                    <a:pt x="14864" y="524"/>
                  </a:cubicBezTo>
                  <a:cubicBezTo>
                    <a:pt x="14736" y="537"/>
                    <a:pt x="14582" y="524"/>
                    <a:pt x="14530" y="537"/>
                  </a:cubicBezTo>
                  <a:cubicBezTo>
                    <a:pt x="14543" y="537"/>
                    <a:pt x="14543" y="537"/>
                    <a:pt x="14543" y="551"/>
                  </a:cubicBezTo>
                  <a:cubicBezTo>
                    <a:pt x="14479" y="564"/>
                    <a:pt x="14466" y="470"/>
                    <a:pt x="14402" y="510"/>
                  </a:cubicBezTo>
                  <a:cubicBezTo>
                    <a:pt x="14466" y="537"/>
                    <a:pt x="14492" y="551"/>
                    <a:pt x="14543" y="604"/>
                  </a:cubicBezTo>
                  <a:cubicBezTo>
                    <a:pt x="14543" y="618"/>
                    <a:pt x="14530" y="631"/>
                    <a:pt x="14517" y="645"/>
                  </a:cubicBezTo>
                  <a:cubicBezTo>
                    <a:pt x="14389" y="510"/>
                    <a:pt x="14235" y="336"/>
                    <a:pt x="14004" y="390"/>
                  </a:cubicBezTo>
                  <a:cubicBezTo>
                    <a:pt x="13901" y="403"/>
                    <a:pt x="13786" y="363"/>
                    <a:pt x="13709" y="403"/>
                  </a:cubicBezTo>
                  <a:cubicBezTo>
                    <a:pt x="13734" y="416"/>
                    <a:pt x="13786" y="416"/>
                    <a:pt x="13811" y="443"/>
                  </a:cubicBezTo>
                  <a:cubicBezTo>
                    <a:pt x="13760" y="443"/>
                    <a:pt x="13850" y="484"/>
                    <a:pt x="13799" y="510"/>
                  </a:cubicBezTo>
                  <a:cubicBezTo>
                    <a:pt x="13760" y="510"/>
                    <a:pt x="13760" y="484"/>
                    <a:pt x="13709" y="484"/>
                  </a:cubicBezTo>
                  <a:cubicBezTo>
                    <a:pt x="13709" y="551"/>
                    <a:pt x="13632" y="537"/>
                    <a:pt x="13645" y="591"/>
                  </a:cubicBezTo>
                  <a:cubicBezTo>
                    <a:pt x="13657" y="671"/>
                    <a:pt x="13747" y="631"/>
                    <a:pt x="13773" y="725"/>
                  </a:cubicBezTo>
                  <a:cubicBezTo>
                    <a:pt x="13696" y="725"/>
                    <a:pt x="13657" y="712"/>
                    <a:pt x="13619" y="752"/>
                  </a:cubicBezTo>
                  <a:cubicBezTo>
                    <a:pt x="13683" y="846"/>
                    <a:pt x="13863" y="819"/>
                    <a:pt x="13953" y="886"/>
                  </a:cubicBezTo>
                  <a:cubicBezTo>
                    <a:pt x="13850" y="886"/>
                    <a:pt x="13799" y="846"/>
                    <a:pt x="13696" y="846"/>
                  </a:cubicBezTo>
                  <a:cubicBezTo>
                    <a:pt x="13722" y="900"/>
                    <a:pt x="13670" y="873"/>
                    <a:pt x="13657" y="900"/>
                  </a:cubicBezTo>
                  <a:cubicBezTo>
                    <a:pt x="13670" y="927"/>
                    <a:pt x="13747" y="940"/>
                    <a:pt x="13722" y="953"/>
                  </a:cubicBezTo>
                  <a:cubicBezTo>
                    <a:pt x="13632" y="940"/>
                    <a:pt x="13580" y="819"/>
                    <a:pt x="13491" y="846"/>
                  </a:cubicBezTo>
                  <a:cubicBezTo>
                    <a:pt x="13542" y="859"/>
                    <a:pt x="13555" y="900"/>
                    <a:pt x="13568" y="953"/>
                  </a:cubicBezTo>
                  <a:cubicBezTo>
                    <a:pt x="13760" y="994"/>
                    <a:pt x="13876" y="1222"/>
                    <a:pt x="14081" y="1141"/>
                  </a:cubicBezTo>
                  <a:cubicBezTo>
                    <a:pt x="14081" y="1182"/>
                    <a:pt x="14042" y="1168"/>
                    <a:pt x="14055" y="1208"/>
                  </a:cubicBezTo>
                  <a:cubicBezTo>
                    <a:pt x="14158" y="1262"/>
                    <a:pt x="14273" y="1343"/>
                    <a:pt x="14273" y="1464"/>
                  </a:cubicBezTo>
                  <a:cubicBezTo>
                    <a:pt x="14209" y="1450"/>
                    <a:pt x="14107" y="1490"/>
                    <a:pt x="14081" y="1437"/>
                  </a:cubicBezTo>
                  <a:cubicBezTo>
                    <a:pt x="14119" y="1437"/>
                    <a:pt x="14145" y="1410"/>
                    <a:pt x="14171" y="1396"/>
                  </a:cubicBezTo>
                  <a:cubicBezTo>
                    <a:pt x="14119" y="1316"/>
                    <a:pt x="14094" y="1208"/>
                    <a:pt x="13940" y="1222"/>
                  </a:cubicBezTo>
                  <a:cubicBezTo>
                    <a:pt x="13888" y="1195"/>
                    <a:pt x="13863" y="1155"/>
                    <a:pt x="13811" y="1115"/>
                  </a:cubicBezTo>
                  <a:cubicBezTo>
                    <a:pt x="13734" y="1074"/>
                    <a:pt x="13632" y="1047"/>
                    <a:pt x="13555" y="994"/>
                  </a:cubicBezTo>
                  <a:cubicBezTo>
                    <a:pt x="13465" y="927"/>
                    <a:pt x="13401" y="819"/>
                    <a:pt x="13221" y="846"/>
                  </a:cubicBezTo>
                  <a:cubicBezTo>
                    <a:pt x="13221" y="913"/>
                    <a:pt x="13337" y="940"/>
                    <a:pt x="13311" y="1047"/>
                  </a:cubicBezTo>
                  <a:cubicBezTo>
                    <a:pt x="13414" y="1061"/>
                    <a:pt x="13465" y="1128"/>
                    <a:pt x="13529" y="1182"/>
                  </a:cubicBezTo>
                  <a:cubicBezTo>
                    <a:pt x="13606" y="1182"/>
                    <a:pt x="13722" y="1195"/>
                    <a:pt x="13760" y="1276"/>
                  </a:cubicBezTo>
                  <a:cubicBezTo>
                    <a:pt x="13529" y="1235"/>
                    <a:pt x="13401" y="1168"/>
                    <a:pt x="13157" y="1182"/>
                  </a:cubicBezTo>
                  <a:cubicBezTo>
                    <a:pt x="13144" y="1249"/>
                    <a:pt x="13247" y="1222"/>
                    <a:pt x="13247" y="1289"/>
                  </a:cubicBezTo>
                  <a:cubicBezTo>
                    <a:pt x="13208" y="1289"/>
                    <a:pt x="13285" y="1329"/>
                    <a:pt x="13234" y="1329"/>
                  </a:cubicBezTo>
                  <a:cubicBezTo>
                    <a:pt x="13183" y="1329"/>
                    <a:pt x="13208" y="1249"/>
                    <a:pt x="13144" y="1262"/>
                  </a:cubicBezTo>
                  <a:cubicBezTo>
                    <a:pt x="13106" y="1356"/>
                    <a:pt x="12964" y="1276"/>
                    <a:pt x="12926" y="1383"/>
                  </a:cubicBezTo>
                  <a:cubicBezTo>
                    <a:pt x="12836" y="1396"/>
                    <a:pt x="12875" y="1289"/>
                    <a:pt x="12810" y="1289"/>
                  </a:cubicBezTo>
                  <a:cubicBezTo>
                    <a:pt x="12746" y="1370"/>
                    <a:pt x="12541" y="1370"/>
                    <a:pt x="12554" y="1531"/>
                  </a:cubicBezTo>
                  <a:cubicBezTo>
                    <a:pt x="12490" y="1558"/>
                    <a:pt x="12361" y="1544"/>
                    <a:pt x="12361" y="1450"/>
                  </a:cubicBezTo>
                  <a:cubicBezTo>
                    <a:pt x="12451" y="1450"/>
                    <a:pt x="12451" y="1450"/>
                    <a:pt x="12451" y="1450"/>
                  </a:cubicBezTo>
                  <a:cubicBezTo>
                    <a:pt x="12413" y="1370"/>
                    <a:pt x="12310" y="1356"/>
                    <a:pt x="12182" y="1370"/>
                  </a:cubicBezTo>
                  <a:cubicBezTo>
                    <a:pt x="12220" y="1410"/>
                    <a:pt x="12284" y="1423"/>
                    <a:pt x="12259" y="1517"/>
                  </a:cubicBezTo>
                  <a:cubicBezTo>
                    <a:pt x="12297" y="1558"/>
                    <a:pt x="12400" y="1544"/>
                    <a:pt x="12387" y="1638"/>
                  </a:cubicBezTo>
                  <a:cubicBezTo>
                    <a:pt x="12323" y="1665"/>
                    <a:pt x="12297" y="1584"/>
                    <a:pt x="12220" y="1598"/>
                  </a:cubicBezTo>
                  <a:cubicBezTo>
                    <a:pt x="12194" y="1665"/>
                    <a:pt x="12117" y="1678"/>
                    <a:pt x="12092" y="1745"/>
                  </a:cubicBezTo>
                  <a:cubicBezTo>
                    <a:pt x="12117" y="1786"/>
                    <a:pt x="12194" y="1786"/>
                    <a:pt x="12207" y="1853"/>
                  </a:cubicBezTo>
                  <a:cubicBezTo>
                    <a:pt x="12079" y="1866"/>
                    <a:pt x="12015" y="1813"/>
                    <a:pt x="11925" y="1772"/>
                  </a:cubicBezTo>
                  <a:cubicBezTo>
                    <a:pt x="11912" y="1786"/>
                    <a:pt x="11899" y="1813"/>
                    <a:pt x="11873" y="1813"/>
                  </a:cubicBezTo>
                  <a:cubicBezTo>
                    <a:pt x="11886" y="1893"/>
                    <a:pt x="11989" y="1880"/>
                    <a:pt x="12040" y="1920"/>
                  </a:cubicBezTo>
                  <a:cubicBezTo>
                    <a:pt x="11950" y="2001"/>
                    <a:pt x="11886" y="1853"/>
                    <a:pt x="11758" y="1893"/>
                  </a:cubicBezTo>
                  <a:cubicBezTo>
                    <a:pt x="11745" y="1813"/>
                    <a:pt x="11694" y="1799"/>
                    <a:pt x="11719" y="1719"/>
                  </a:cubicBezTo>
                  <a:cubicBezTo>
                    <a:pt x="11642" y="1665"/>
                    <a:pt x="11501" y="1651"/>
                    <a:pt x="11463" y="1558"/>
                  </a:cubicBezTo>
                  <a:cubicBezTo>
                    <a:pt x="11642" y="1625"/>
                    <a:pt x="11989" y="1772"/>
                    <a:pt x="12156" y="1598"/>
                  </a:cubicBezTo>
                  <a:cubicBezTo>
                    <a:pt x="12015" y="1370"/>
                    <a:pt x="11681" y="1370"/>
                    <a:pt x="11386" y="1302"/>
                  </a:cubicBezTo>
                  <a:cubicBezTo>
                    <a:pt x="11386" y="1276"/>
                    <a:pt x="11399" y="1276"/>
                    <a:pt x="11399" y="1249"/>
                  </a:cubicBezTo>
                  <a:cubicBezTo>
                    <a:pt x="11360" y="1262"/>
                    <a:pt x="11347" y="1222"/>
                    <a:pt x="11309" y="1235"/>
                  </a:cubicBezTo>
                  <a:cubicBezTo>
                    <a:pt x="11309" y="1276"/>
                    <a:pt x="11206" y="1289"/>
                    <a:pt x="11180" y="1262"/>
                  </a:cubicBezTo>
                  <a:cubicBezTo>
                    <a:pt x="11193" y="1235"/>
                    <a:pt x="11232" y="1249"/>
                    <a:pt x="11245" y="1208"/>
                  </a:cubicBezTo>
                  <a:cubicBezTo>
                    <a:pt x="11206" y="1182"/>
                    <a:pt x="11155" y="1168"/>
                    <a:pt x="11103" y="1155"/>
                  </a:cubicBezTo>
                  <a:cubicBezTo>
                    <a:pt x="11078" y="1155"/>
                    <a:pt x="11091" y="1208"/>
                    <a:pt x="11052" y="1208"/>
                  </a:cubicBezTo>
                  <a:cubicBezTo>
                    <a:pt x="11078" y="1168"/>
                    <a:pt x="11052" y="1141"/>
                    <a:pt x="11001" y="1128"/>
                  </a:cubicBezTo>
                  <a:cubicBezTo>
                    <a:pt x="10962" y="1141"/>
                    <a:pt x="11001" y="1222"/>
                    <a:pt x="10949" y="1208"/>
                  </a:cubicBezTo>
                  <a:cubicBezTo>
                    <a:pt x="10924" y="1208"/>
                    <a:pt x="10937" y="1168"/>
                    <a:pt x="10924" y="1168"/>
                  </a:cubicBezTo>
                  <a:cubicBezTo>
                    <a:pt x="10911" y="1195"/>
                    <a:pt x="10872" y="1249"/>
                    <a:pt x="10860" y="1222"/>
                  </a:cubicBezTo>
                  <a:cubicBezTo>
                    <a:pt x="10860" y="1182"/>
                    <a:pt x="10911" y="1182"/>
                    <a:pt x="10911" y="1128"/>
                  </a:cubicBezTo>
                  <a:cubicBezTo>
                    <a:pt x="10821" y="1141"/>
                    <a:pt x="10770" y="1182"/>
                    <a:pt x="10718" y="1222"/>
                  </a:cubicBezTo>
                  <a:cubicBezTo>
                    <a:pt x="10616" y="1222"/>
                    <a:pt x="10590" y="1249"/>
                    <a:pt x="10526" y="1302"/>
                  </a:cubicBezTo>
                  <a:cubicBezTo>
                    <a:pt x="10513" y="1302"/>
                    <a:pt x="10513" y="1276"/>
                    <a:pt x="10513" y="1262"/>
                  </a:cubicBezTo>
                  <a:cubicBezTo>
                    <a:pt x="10462" y="1249"/>
                    <a:pt x="10462" y="1302"/>
                    <a:pt x="10423" y="1316"/>
                  </a:cubicBezTo>
                  <a:cubicBezTo>
                    <a:pt x="10436" y="1276"/>
                    <a:pt x="10462" y="1262"/>
                    <a:pt x="10410" y="1235"/>
                  </a:cubicBezTo>
                  <a:cubicBezTo>
                    <a:pt x="10359" y="1356"/>
                    <a:pt x="10256" y="1423"/>
                    <a:pt x="10128" y="1450"/>
                  </a:cubicBezTo>
                  <a:cubicBezTo>
                    <a:pt x="10115" y="1490"/>
                    <a:pt x="10167" y="1504"/>
                    <a:pt x="10128" y="1504"/>
                  </a:cubicBezTo>
                  <a:cubicBezTo>
                    <a:pt x="9987" y="1571"/>
                    <a:pt x="9884" y="1678"/>
                    <a:pt x="9820" y="1826"/>
                  </a:cubicBezTo>
                  <a:cubicBezTo>
                    <a:pt x="9730" y="1866"/>
                    <a:pt x="9640" y="1893"/>
                    <a:pt x="9576" y="1974"/>
                  </a:cubicBezTo>
                  <a:cubicBezTo>
                    <a:pt x="9422" y="1907"/>
                    <a:pt x="9409" y="2108"/>
                    <a:pt x="9255" y="2094"/>
                  </a:cubicBezTo>
                  <a:cubicBezTo>
                    <a:pt x="9242" y="2135"/>
                    <a:pt x="9307" y="2135"/>
                    <a:pt x="9268" y="2148"/>
                  </a:cubicBezTo>
                  <a:cubicBezTo>
                    <a:pt x="9165" y="2121"/>
                    <a:pt x="9088" y="2188"/>
                    <a:pt x="9076" y="2296"/>
                  </a:cubicBezTo>
                  <a:cubicBezTo>
                    <a:pt x="9076" y="2323"/>
                    <a:pt x="9140" y="2282"/>
                    <a:pt x="9153" y="2323"/>
                  </a:cubicBezTo>
                  <a:cubicBezTo>
                    <a:pt x="9037" y="2323"/>
                    <a:pt x="9037" y="2323"/>
                    <a:pt x="9037" y="2323"/>
                  </a:cubicBezTo>
                  <a:cubicBezTo>
                    <a:pt x="9063" y="2363"/>
                    <a:pt x="9024" y="2417"/>
                    <a:pt x="9050" y="2457"/>
                  </a:cubicBezTo>
                  <a:cubicBezTo>
                    <a:pt x="9024" y="2497"/>
                    <a:pt x="8973" y="2497"/>
                    <a:pt x="8960" y="2551"/>
                  </a:cubicBezTo>
                  <a:cubicBezTo>
                    <a:pt x="8999" y="2551"/>
                    <a:pt x="9037" y="2551"/>
                    <a:pt x="9037" y="2591"/>
                  </a:cubicBezTo>
                  <a:cubicBezTo>
                    <a:pt x="9037" y="2631"/>
                    <a:pt x="8947" y="2591"/>
                    <a:pt x="8947" y="2645"/>
                  </a:cubicBezTo>
                  <a:cubicBezTo>
                    <a:pt x="9063" y="2940"/>
                    <a:pt x="9332" y="2645"/>
                    <a:pt x="9499" y="2591"/>
                  </a:cubicBezTo>
                  <a:cubicBezTo>
                    <a:pt x="9602" y="2699"/>
                    <a:pt x="9512" y="2913"/>
                    <a:pt x="9640" y="3034"/>
                  </a:cubicBezTo>
                  <a:cubicBezTo>
                    <a:pt x="9576" y="3088"/>
                    <a:pt x="9640" y="3128"/>
                    <a:pt x="9628" y="3222"/>
                  </a:cubicBezTo>
                  <a:cubicBezTo>
                    <a:pt x="9666" y="3236"/>
                    <a:pt x="9730" y="3236"/>
                    <a:pt x="9782" y="3236"/>
                  </a:cubicBezTo>
                  <a:cubicBezTo>
                    <a:pt x="9807" y="3115"/>
                    <a:pt x="9884" y="3074"/>
                    <a:pt x="10013" y="3115"/>
                  </a:cubicBezTo>
                  <a:cubicBezTo>
                    <a:pt x="10064" y="3007"/>
                    <a:pt x="10141" y="2860"/>
                    <a:pt x="10128" y="2725"/>
                  </a:cubicBezTo>
                  <a:cubicBezTo>
                    <a:pt x="10244" y="2685"/>
                    <a:pt x="10321" y="2658"/>
                    <a:pt x="10385" y="2538"/>
                  </a:cubicBezTo>
                  <a:cubicBezTo>
                    <a:pt x="10346" y="2470"/>
                    <a:pt x="10308" y="2417"/>
                    <a:pt x="10218" y="2403"/>
                  </a:cubicBezTo>
                  <a:cubicBezTo>
                    <a:pt x="10179" y="2309"/>
                    <a:pt x="10231" y="2282"/>
                    <a:pt x="10256" y="2242"/>
                  </a:cubicBezTo>
                  <a:cubicBezTo>
                    <a:pt x="10282" y="2188"/>
                    <a:pt x="10256" y="2135"/>
                    <a:pt x="10295" y="2094"/>
                  </a:cubicBezTo>
                  <a:cubicBezTo>
                    <a:pt x="10346" y="2041"/>
                    <a:pt x="10462" y="2068"/>
                    <a:pt x="10539" y="2014"/>
                  </a:cubicBezTo>
                  <a:cubicBezTo>
                    <a:pt x="10616" y="1947"/>
                    <a:pt x="10603" y="1853"/>
                    <a:pt x="10641" y="1745"/>
                  </a:cubicBezTo>
                  <a:cubicBezTo>
                    <a:pt x="10744" y="1719"/>
                    <a:pt x="10898" y="1705"/>
                    <a:pt x="10924" y="1813"/>
                  </a:cubicBezTo>
                  <a:cubicBezTo>
                    <a:pt x="10821" y="1920"/>
                    <a:pt x="10706" y="2001"/>
                    <a:pt x="10603" y="2081"/>
                  </a:cubicBezTo>
                  <a:cubicBezTo>
                    <a:pt x="10577" y="2202"/>
                    <a:pt x="10641" y="2282"/>
                    <a:pt x="10616" y="2403"/>
                  </a:cubicBezTo>
                  <a:cubicBezTo>
                    <a:pt x="10783" y="2631"/>
                    <a:pt x="11091" y="2430"/>
                    <a:pt x="11322" y="2417"/>
                  </a:cubicBezTo>
                  <a:cubicBezTo>
                    <a:pt x="11360" y="2444"/>
                    <a:pt x="11386" y="2470"/>
                    <a:pt x="11424" y="2497"/>
                  </a:cubicBezTo>
                  <a:cubicBezTo>
                    <a:pt x="11399" y="2538"/>
                    <a:pt x="11322" y="2538"/>
                    <a:pt x="11309" y="2591"/>
                  </a:cubicBezTo>
                  <a:cubicBezTo>
                    <a:pt x="11142" y="2484"/>
                    <a:pt x="10641" y="2631"/>
                    <a:pt x="10949" y="2766"/>
                  </a:cubicBezTo>
                  <a:cubicBezTo>
                    <a:pt x="10924" y="2846"/>
                    <a:pt x="10962" y="2873"/>
                    <a:pt x="10962" y="2967"/>
                  </a:cubicBezTo>
                  <a:cubicBezTo>
                    <a:pt x="10821" y="2994"/>
                    <a:pt x="10847" y="2860"/>
                    <a:pt x="10770" y="2846"/>
                  </a:cubicBezTo>
                  <a:cubicBezTo>
                    <a:pt x="10603" y="2806"/>
                    <a:pt x="10552" y="3142"/>
                    <a:pt x="10629" y="3289"/>
                  </a:cubicBezTo>
                  <a:cubicBezTo>
                    <a:pt x="10590" y="3330"/>
                    <a:pt x="10526" y="3276"/>
                    <a:pt x="10462" y="3316"/>
                  </a:cubicBezTo>
                  <a:cubicBezTo>
                    <a:pt x="10436" y="3330"/>
                    <a:pt x="10487" y="3397"/>
                    <a:pt x="10436" y="3397"/>
                  </a:cubicBezTo>
                  <a:cubicBezTo>
                    <a:pt x="10346" y="3424"/>
                    <a:pt x="10333" y="3356"/>
                    <a:pt x="10282" y="3330"/>
                  </a:cubicBezTo>
                  <a:cubicBezTo>
                    <a:pt x="10064" y="3303"/>
                    <a:pt x="10025" y="3450"/>
                    <a:pt x="9820" y="3437"/>
                  </a:cubicBezTo>
                  <a:cubicBezTo>
                    <a:pt x="9807" y="3464"/>
                    <a:pt x="9769" y="3477"/>
                    <a:pt x="9756" y="3517"/>
                  </a:cubicBezTo>
                  <a:cubicBezTo>
                    <a:pt x="9666" y="3370"/>
                    <a:pt x="9499" y="3383"/>
                    <a:pt x="9345" y="3450"/>
                  </a:cubicBezTo>
                  <a:cubicBezTo>
                    <a:pt x="9332" y="3410"/>
                    <a:pt x="9396" y="3383"/>
                    <a:pt x="9358" y="3356"/>
                  </a:cubicBezTo>
                  <a:cubicBezTo>
                    <a:pt x="9101" y="3383"/>
                    <a:pt x="9307" y="3074"/>
                    <a:pt x="9409" y="3021"/>
                  </a:cubicBezTo>
                  <a:cubicBezTo>
                    <a:pt x="9409" y="2994"/>
                    <a:pt x="9332" y="3034"/>
                    <a:pt x="9358" y="2994"/>
                  </a:cubicBezTo>
                  <a:cubicBezTo>
                    <a:pt x="9371" y="2927"/>
                    <a:pt x="9435" y="2913"/>
                    <a:pt x="9409" y="2846"/>
                  </a:cubicBezTo>
                  <a:cubicBezTo>
                    <a:pt x="9307" y="2833"/>
                    <a:pt x="9307" y="2940"/>
                    <a:pt x="9230" y="2954"/>
                  </a:cubicBezTo>
                  <a:cubicBezTo>
                    <a:pt x="9242" y="2927"/>
                    <a:pt x="9230" y="2900"/>
                    <a:pt x="9204" y="2900"/>
                  </a:cubicBezTo>
                  <a:cubicBezTo>
                    <a:pt x="9191" y="2913"/>
                    <a:pt x="9165" y="2940"/>
                    <a:pt x="9153" y="2954"/>
                  </a:cubicBezTo>
                  <a:cubicBezTo>
                    <a:pt x="9140" y="2994"/>
                    <a:pt x="9191" y="2967"/>
                    <a:pt x="9165" y="3007"/>
                  </a:cubicBezTo>
                  <a:cubicBezTo>
                    <a:pt x="9127" y="2994"/>
                    <a:pt x="9088" y="3034"/>
                    <a:pt x="9076" y="3061"/>
                  </a:cubicBezTo>
                  <a:cubicBezTo>
                    <a:pt x="9076" y="3061"/>
                    <a:pt x="9076" y="3276"/>
                    <a:pt x="9076" y="3276"/>
                  </a:cubicBezTo>
                  <a:cubicBezTo>
                    <a:pt x="9076" y="3316"/>
                    <a:pt x="9114" y="3330"/>
                    <a:pt x="9114" y="3356"/>
                  </a:cubicBezTo>
                  <a:cubicBezTo>
                    <a:pt x="9101" y="3450"/>
                    <a:pt x="9050" y="3464"/>
                    <a:pt x="8986" y="3531"/>
                  </a:cubicBezTo>
                  <a:cubicBezTo>
                    <a:pt x="8960" y="3504"/>
                    <a:pt x="8934" y="3464"/>
                    <a:pt x="8870" y="3477"/>
                  </a:cubicBezTo>
                  <a:cubicBezTo>
                    <a:pt x="8845" y="3491"/>
                    <a:pt x="8857" y="3544"/>
                    <a:pt x="8832" y="3544"/>
                  </a:cubicBezTo>
                  <a:cubicBezTo>
                    <a:pt x="8434" y="3450"/>
                    <a:pt x="8395" y="3987"/>
                    <a:pt x="7972" y="3920"/>
                  </a:cubicBezTo>
                  <a:cubicBezTo>
                    <a:pt x="7998" y="3840"/>
                    <a:pt x="7972" y="3853"/>
                    <a:pt x="7933" y="3813"/>
                  </a:cubicBezTo>
                  <a:cubicBezTo>
                    <a:pt x="7998" y="3732"/>
                    <a:pt x="8139" y="3746"/>
                    <a:pt x="8139" y="3611"/>
                  </a:cubicBezTo>
                  <a:cubicBezTo>
                    <a:pt x="8100" y="3558"/>
                    <a:pt x="8023" y="3544"/>
                    <a:pt x="7959" y="3585"/>
                  </a:cubicBezTo>
                  <a:cubicBezTo>
                    <a:pt x="8023" y="3464"/>
                    <a:pt x="8010" y="3303"/>
                    <a:pt x="7921" y="3209"/>
                  </a:cubicBezTo>
                  <a:cubicBezTo>
                    <a:pt x="7946" y="3182"/>
                    <a:pt x="7959" y="3128"/>
                    <a:pt x="7972" y="3101"/>
                  </a:cubicBezTo>
                  <a:cubicBezTo>
                    <a:pt x="7959" y="3061"/>
                    <a:pt x="7933" y="3021"/>
                    <a:pt x="7895" y="3007"/>
                  </a:cubicBezTo>
                  <a:cubicBezTo>
                    <a:pt x="7972" y="2927"/>
                    <a:pt x="8075" y="2873"/>
                    <a:pt x="8126" y="2766"/>
                  </a:cubicBezTo>
                  <a:cubicBezTo>
                    <a:pt x="8062" y="2752"/>
                    <a:pt x="7985" y="2752"/>
                    <a:pt x="7921" y="2725"/>
                  </a:cubicBezTo>
                  <a:cubicBezTo>
                    <a:pt x="7972" y="2685"/>
                    <a:pt x="8062" y="2685"/>
                    <a:pt x="8062" y="2605"/>
                  </a:cubicBezTo>
                  <a:cubicBezTo>
                    <a:pt x="7985" y="2605"/>
                    <a:pt x="7946" y="2618"/>
                    <a:pt x="7882" y="2605"/>
                  </a:cubicBezTo>
                  <a:cubicBezTo>
                    <a:pt x="7818" y="2645"/>
                    <a:pt x="7792" y="2712"/>
                    <a:pt x="7715" y="2725"/>
                  </a:cubicBezTo>
                  <a:cubicBezTo>
                    <a:pt x="7741" y="2873"/>
                    <a:pt x="7600" y="2846"/>
                    <a:pt x="7574" y="2940"/>
                  </a:cubicBezTo>
                  <a:cubicBezTo>
                    <a:pt x="7587" y="2981"/>
                    <a:pt x="7625" y="2873"/>
                    <a:pt x="7638" y="2927"/>
                  </a:cubicBezTo>
                  <a:cubicBezTo>
                    <a:pt x="7587" y="2940"/>
                    <a:pt x="7587" y="3021"/>
                    <a:pt x="7548" y="3048"/>
                  </a:cubicBezTo>
                  <a:cubicBezTo>
                    <a:pt x="7548" y="3007"/>
                    <a:pt x="7523" y="2994"/>
                    <a:pt x="7471" y="3021"/>
                  </a:cubicBezTo>
                  <a:cubicBezTo>
                    <a:pt x="7510" y="3061"/>
                    <a:pt x="7510" y="3074"/>
                    <a:pt x="7510" y="3115"/>
                  </a:cubicBezTo>
                  <a:cubicBezTo>
                    <a:pt x="7536" y="3088"/>
                    <a:pt x="7561" y="3074"/>
                    <a:pt x="7600" y="3101"/>
                  </a:cubicBezTo>
                  <a:cubicBezTo>
                    <a:pt x="7574" y="3142"/>
                    <a:pt x="7523" y="3142"/>
                    <a:pt x="7523" y="3209"/>
                  </a:cubicBezTo>
                  <a:cubicBezTo>
                    <a:pt x="7561" y="3236"/>
                    <a:pt x="7690" y="3182"/>
                    <a:pt x="7715" y="3195"/>
                  </a:cubicBezTo>
                  <a:cubicBezTo>
                    <a:pt x="7702" y="3222"/>
                    <a:pt x="7651" y="3222"/>
                    <a:pt x="7651" y="3289"/>
                  </a:cubicBezTo>
                  <a:cubicBezTo>
                    <a:pt x="7651" y="3316"/>
                    <a:pt x="7702" y="3303"/>
                    <a:pt x="7702" y="3343"/>
                  </a:cubicBezTo>
                  <a:cubicBezTo>
                    <a:pt x="7664" y="3383"/>
                    <a:pt x="7651" y="3450"/>
                    <a:pt x="7600" y="3477"/>
                  </a:cubicBezTo>
                  <a:cubicBezTo>
                    <a:pt x="7548" y="3450"/>
                    <a:pt x="7497" y="3437"/>
                    <a:pt x="7433" y="3437"/>
                  </a:cubicBezTo>
                  <a:cubicBezTo>
                    <a:pt x="7433" y="3477"/>
                    <a:pt x="7407" y="3491"/>
                    <a:pt x="7382" y="3531"/>
                  </a:cubicBezTo>
                  <a:cubicBezTo>
                    <a:pt x="7407" y="3531"/>
                    <a:pt x="7433" y="3531"/>
                    <a:pt x="7446" y="3558"/>
                  </a:cubicBezTo>
                  <a:cubicBezTo>
                    <a:pt x="7420" y="3665"/>
                    <a:pt x="7240" y="3611"/>
                    <a:pt x="7240" y="3746"/>
                  </a:cubicBezTo>
                  <a:cubicBezTo>
                    <a:pt x="7330" y="3705"/>
                    <a:pt x="7369" y="3799"/>
                    <a:pt x="7446" y="3813"/>
                  </a:cubicBezTo>
                  <a:cubicBezTo>
                    <a:pt x="7240" y="3813"/>
                    <a:pt x="7138" y="3920"/>
                    <a:pt x="7009" y="4028"/>
                  </a:cubicBezTo>
                  <a:cubicBezTo>
                    <a:pt x="7099" y="4081"/>
                    <a:pt x="7176" y="3907"/>
                    <a:pt x="7266" y="4014"/>
                  </a:cubicBezTo>
                  <a:cubicBezTo>
                    <a:pt x="7317" y="4001"/>
                    <a:pt x="7343" y="3947"/>
                    <a:pt x="7394" y="3934"/>
                  </a:cubicBezTo>
                  <a:cubicBezTo>
                    <a:pt x="7433" y="3920"/>
                    <a:pt x="7407" y="3974"/>
                    <a:pt x="7446" y="3974"/>
                  </a:cubicBezTo>
                  <a:cubicBezTo>
                    <a:pt x="7613" y="3947"/>
                    <a:pt x="7779" y="3987"/>
                    <a:pt x="7959" y="3920"/>
                  </a:cubicBezTo>
                  <a:cubicBezTo>
                    <a:pt x="8023" y="4148"/>
                    <a:pt x="7728" y="4068"/>
                    <a:pt x="7677" y="4216"/>
                  </a:cubicBezTo>
                  <a:cubicBezTo>
                    <a:pt x="7625" y="4216"/>
                    <a:pt x="7574" y="4216"/>
                    <a:pt x="7548" y="4202"/>
                  </a:cubicBezTo>
                  <a:cubicBezTo>
                    <a:pt x="7548" y="4148"/>
                    <a:pt x="7536" y="4108"/>
                    <a:pt x="7471" y="4122"/>
                  </a:cubicBezTo>
                  <a:cubicBezTo>
                    <a:pt x="7536" y="4310"/>
                    <a:pt x="7305" y="4363"/>
                    <a:pt x="7202" y="4256"/>
                  </a:cubicBezTo>
                  <a:cubicBezTo>
                    <a:pt x="7150" y="4296"/>
                    <a:pt x="7035" y="4256"/>
                    <a:pt x="6996" y="4296"/>
                  </a:cubicBezTo>
                  <a:cubicBezTo>
                    <a:pt x="7035" y="4363"/>
                    <a:pt x="6932" y="4363"/>
                    <a:pt x="6945" y="4417"/>
                  </a:cubicBezTo>
                  <a:cubicBezTo>
                    <a:pt x="7035" y="4471"/>
                    <a:pt x="7138" y="4497"/>
                    <a:pt x="7202" y="4591"/>
                  </a:cubicBezTo>
                  <a:cubicBezTo>
                    <a:pt x="7163" y="4672"/>
                    <a:pt x="7215" y="4753"/>
                    <a:pt x="7266" y="4806"/>
                  </a:cubicBezTo>
                  <a:cubicBezTo>
                    <a:pt x="7228" y="5034"/>
                    <a:pt x="7099" y="5209"/>
                    <a:pt x="6984" y="5370"/>
                  </a:cubicBezTo>
                  <a:cubicBezTo>
                    <a:pt x="6842" y="5343"/>
                    <a:pt x="6727" y="5343"/>
                    <a:pt x="6611" y="5330"/>
                  </a:cubicBezTo>
                  <a:cubicBezTo>
                    <a:pt x="6534" y="5330"/>
                    <a:pt x="6522" y="5276"/>
                    <a:pt x="6457" y="5263"/>
                  </a:cubicBezTo>
                  <a:cubicBezTo>
                    <a:pt x="6316" y="5209"/>
                    <a:pt x="6188" y="5276"/>
                    <a:pt x="6137" y="5182"/>
                  </a:cubicBezTo>
                  <a:cubicBezTo>
                    <a:pt x="6072" y="5263"/>
                    <a:pt x="5918" y="5236"/>
                    <a:pt x="5854" y="5303"/>
                  </a:cubicBezTo>
                  <a:cubicBezTo>
                    <a:pt x="5893" y="5424"/>
                    <a:pt x="5841" y="5464"/>
                    <a:pt x="5816" y="5518"/>
                  </a:cubicBezTo>
                  <a:cubicBezTo>
                    <a:pt x="5777" y="5625"/>
                    <a:pt x="5752" y="5746"/>
                    <a:pt x="5649" y="5880"/>
                  </a:cubicBezTo>
                  <a:cubicBezTo>
                    <a:pt x="5572" y="5974"/>
                    <a:pt x="5444" y="6108"/>
                    <a:pt x="5444" y="6202"/>
                  </a:cubicBezTo>
                  <a:cubicBezTo>
                    <a:pt x="5431" y="6229"/>
                    <a:pt x="5469" y="6283"/>
                    <a:pt x="5469" y="6296"/>
                  </a:cubicBezTo>
                  <a:cubicBezTo>
                    <a:pt x="5482" y="6417"/>
                    <a:pt x="5392" y="6457"/>
                    <a:pt x="5354" y="6578"/>
                  </a:cubicBezTo>
                  <a:cubicBezTo>
                    <a:pt x="5392" y="6619"/>
                    <a:pt x="5469" y="6605"/>
                    <a:pt x="5495" y="6645"/>
                  </a:cubicBezTo>
                  <a:cubicBezTo>
                    <a:pt x="5546" y="6632"/>
                    <a:pt x="5585" y="6605"/>
                    <a:pt x="5649" y="6605"/>
                  </a:cubicBezTo>
                  <a:cubicBezTo>
                    <a:pt x="5713" y="6672"/>
                    <a:pt x="5726" y="6726"/>
                    <a:pt x="5713" y="6860"/>
                  </a:cubicBezTo>
                  <a:cubicBezTo>
                    <a:pt x="5777" y="6954"/>
                    <a:pt x="5829" y="6860"/>
                    <a:pt x="5918" y="6833"/>
                  </a:cubicBezTo>
                  <a:cubicBezTo>
                    <a:pt x="6098" y="6753"/>
                    <a:pt x="6265" y="6833"/>
                    <a:pt x="6419" y="6847"/>
                  </a:cubicBezTo>
                  <a:cubicBezTo>
                    <a:pt x="6509" y="6766"/>
                    <a:pt x="6534" y="6645"/>
                    <a:pt x="6701" y="6659"/>
                  </a:cubicBezTo>
                  <a:cubicBezTo>
                    <a:pt x="6753" y="6551"/>
                    <a:pt x="6817" y="6471"/>
                    <a:pt x="6945" y="6444"/>
                  </a:cubicBezTo>
                  <a:cubicBezTo>
                    <a:pt x="6958" y="6350"/>
                    <a:pt x="6894" y="6363"/>
                    <a:pt x="6894" y="6283"/>
                  </a:cubicBezTo>
                  <a:cubicBezTo>
                    <a:pt x="6958" y="6122"/>
                    <a:pt x="7138" y="6082"/>
                    <a:pt x="7228" y="5934"/>
                  </a:cubicBezTo>
                  <a:cubicBezTo>
                    <a:pt x="7407" y="5880"/>
                    <a:pt x="7715" y="5867"/>
                    <a:pt x="7638" y="5612"/>
                  </a:cubicBezTo>
                  <a:cubicBezTo>
                    <a:pt x="7715" y="5531"/>
                    <a:pt x="7779" y="5437"/>
                    <a:pt x="7882" y="5437"/>
                  </a:cubicBezTo>
                  <a:cubicBezTo>
                    <a:pt x="7895" y="5437"/>
                    <a:pt x="7921" y="5464"/>
                    <a:pt x="7959" y="5477"/>
                  </a:cubicBezTo>
                  <a:cubicBezTo>
                    <a:pt x="8100" y="5504"/>
                    <a:pt x="8087" y="5585"/>
                    <a:pt x="8254" y="5571"/>
                  </a:cubicBezTo>
                  <a:cubicBezTo>
                    <a:pt x="8267" y="5451"/>
                    <a:pt x="8408" y="5464"/>
                    <a:pt x="8511" y="5424"/>
                  </a:cubicBezTo>
                  <a:cubicBezTo>
                    <a:pt x="8588" y="5383"/>
                    <a:pt x="8614" y="5316"/>
                    <a:pt x="8665" y="5303"/>
                  </a:cubicBezTo>
                  <a:cubicBezTo>
                    <a:pt x="8806" y="5303"/>
                    <a:pt x="8909" y="5451"/>
                    <a:pt x="8870" y="5625"/>
                  </a:cubicBezTo>
                  <a:cubicBezTo>
                    <a:pt x="9011" y="5759"/>
                    <a:pt x="9165" y="5867"/>
                    <a:pt x="9268" y="6041"/>
                  </a:cubicBezTo>
                  <a:cubicBezTo>
                    <a:pt x="9371" y="6041"/>
                    <a:pt x="9371" y="6041"/>
                    <a:pt x="9371" y="6041"/>
                  </a:cubicBezTo>
                  <a:cubicBezTo>
                    <a:pt x="9384" y="6162"/>
                    <a:pt x="9550" y="6108"/>
                    <a:pt x="9602" y="6189"/>
                  </a:cubicBezTo>
                  <a:cubicBezTo>
                    <a:pt x="9589" y="6243"/>
                    <a:pt x="9615" y="6256"/>
                    <a:pt x="9628" y="6296"/>
                  </a:cubicBezTo>
                  <a:cubicBezTo>
                    <a:pt x="9653" y="6310"/>
                    <a:pt x="9705" y="6310"/>
                    <a:pt x="9730" y="6337"/>
                  </a:cubicBezTo>
                  <a:cubicBezTo>
                    <a:pt x="9743" y="6417"/>
                    <a:pt x="9769" y="6498"/>
                    <a:pt x="9794" y="6551"/>
                  </a:cubicBezTo>
                  <a:cubicBezTo>
                    <a:pt x="9743" y="6619"/>
                    <a:pt x="9743" y="6713"/>
                    <a:pt x="9653" y="6739"/>
                  </a:cubicBezTo>
                  <a:cubicBezTo>
                    <a:pt x="9628" y="6739"/>
                    <a:pt x="9576" y="6726"/>
                    <a:pt x="9525" y="6726"/>
                  </a:cubicBezTo>
                  <a:cubicBezTo>
                    <a:pt x="9396" y="6739"/>
                    <a:pt x="9332" y="6793"/>
                    <a:pt x="9255" y="6713"/>
                  </a:cubicBezTo>
                  <a:cubicBezTo>
                    <a:pt x="9204" y="6753"/>
                    <a:pt x="9178" y="6726"/>
                    <a:pt x="9101" y="6726"/>
                  </a:cubicBezTo>
                  <a:cubicBezTo>
                    <a:pt x="9088" y="6766"/>
                    <a:pt x="9063" y="6780"/>
                    <a:pt x="9088" y="6833"/>
                  </a:cubicBezTo>
                  <a:cubicBezTo>
                    <a:pt x="9191" y="6833"/>
                    <a:pt x="9230" y="6954"/>
                    <a:pt x="9319" y="6994"/>
                  </a:cubicBezTo>
                  <a:cubicBezTo>
                    <a:pt x="9345" y="7008"/>
                    <a:pt x="9384" y="6981"/>
                    <a:pt x="9409" y="6994"/>
                  </a:cubicBezTo>
                  <a:cubicBezTo>
                    <a:pt x="9461" y="7021"/>
                    <a:pt x="9512" y="7142"/>
                    <a:pt x="9589" y="7075"/>
                  </a:cubicBezTo>
                  <a:cubicBezTo>
                    <a:pt x="9615" y="6981"/>
                    <a:pt x="9563" y="6833"/>
                    <a:pt x="9666" y="6806"/>
                  </a:cubicBezTo>
                  <a:cubicBezTo>
                    <a:pt x="9846" y="6847"/>
                    <a:pt x="9846" y="6592"/>
                    <a:pt x="10000" y="6565"/>
                  </a:cubicBezTo>
                  <a:cubicBezTo>
                    <a:pt x="10013" y="6444"/>
                    <a:pt x="9910" y="6444"/>
                    <a:pt x="9884" y="6363"/>
                  </a:cubicBezTo>
                  <a:cubicBezTo>
                    <a:pt x="9923" y="6323"/>
                    <a:pt x="9923" y="6243"/>
                    <a:pt x="9987" y="6229"/>
                  </a:cubicBezTo>
                  <a:cubicBezTo>
                    <a:pt x="10102" y="6229"/>
                    <a:pt x="10141" y="6431"/>
                    <a:pt x="10256" y="6337"/>
                  </a:cubicBezTo>
                  <a:cubicBezTo>
                    <a:pt x="10205" y="6108"/>
                    <a:pt x="9948" y="6108"/>
                    <a:pt x="9794" y="5988"/>
                  </a:cubicBezTo>
                  <a:cubicBezTo>
                    <a:pt x="9820" y="5961"/>
                    <a:pt x="9846" y="5947"/>
                    <a:pt x="9833" y="5894"/>
                  </a:cubicBezTo>
                  <a:cubicBezTo>
                    <a:pt x="9705" y="5867"/>
                    <a:pt x="9602" y="5853"/>
                    <a:pt x="9525" y="5773"/>
                  </a:cubicBezTo>
                  <a:cubicBezTo>
                    <a:pt x="9473" y="5706"/>
                    <a:pt x="9473" y="5598"/>
                    <a:pt x="9435" y="5518"/>
                  </a:cubicBezTo>
                  <a:cubicBezTo>
                    <a:pt x="9371" y="5410"/>
                    <a:pt x="9230" y="5397"/>
                    <a:pt x="9230" y="5263"/>
                  </a:cubicBezTo>
                  <a:cubicBezTo>
                    <a:pt x="9281" y="5249"/>
                    <a:pt x="9294" y="5182"/>
                    <a:pt x="9255" y="5142"/>
                  </a:cubicBezTo>
                  <a:cubicBezTo>
                    <a:pt x="9307" y="5102"/>
                    <a:pt x="9409" y="5034"/>
                    <a:pt x="9486" y="5075"/>
                  </a:cubicBezTo>
                  <a:cubicBezTo>
                    <a:pt x="9486" y="5142"/>
                    <a:pt x="9435" y="5169"/>
                    <a:pt x="9461" y="5249"/>
                  </a:cubicBezTo>
                  <a:cubicBezTo>
                    <a:pt x="9538" y="5249"/>
                    <a:pt x="9512" y="5169"/>
                    <a:pt x="9589" y="5196"/>
                  </a:cubicBezTo>
                  <a:cubicBezTo>
                    <a:pt x="9628" y="5357"/>
                    <a:pt x="9756" y="5410"/>
                    <a:pt x="9807" y="5558"/>
                  </a:cubicBezTo>
                  <a:cubicBezTo>
                    <a:pt x="9871" y="5545"/>
                    <a:pt x="9910" y="5571"/>
                    <a:pt x="9961" y="5571"/>
                  </a:cubicBezTo>
                  <a:cubicBezTo>
                    <a:pt x="9974" y="5598"/>
                    <a:pt x="9974" y="5639"/>
                    <a:pt x="10000" y="5652"/>
                  </a:cubicBezTo>
                  <a:cubicBezTo>
                    <a:pt x="10192" y="5706"/>
                    <a:pt x="10269" y="5880"/>
                    <a:pt x="10436" y="5947"/>
                  </a:cubicBezTo>
                  <a:cubicBezTo>
                    <a:pt x="10423" y="6068"/>
                    <a:pt x="10398" y="6176"/>
                    <a:pt x="10372" y="6256"/>
                  </a:cubicBezTo>
                  <a:cubicBezTo>
                    <a:pt x="10398" y="6310"/>
                    <a:pt x="10487" y="6310"/>
                    <a:pt x="10475" y="6417"/>
                  </a:cubicBezTo>
                  <a:cubicBezTo>
                    <a:pt x="10603" y="6471"/>
                    <a:pt x="10654" y="6619"/>
                    <a:pt x="10744" y="6713"/>
                  </a:cubicBezTo>
                  <a:cubicBezTo>
                    <a:pt x="10783" y="6726"/>
                    <a:pt x="10860" y="6686"/>
                    <a:pt x="10860" y="6739"/>
                  </a:cubicBezTo>
                  <a:cubicBezTo>
                    <a:pt x="10834" y="6766"/>
                    <a:pt x="10770" y="6753"/>
                    <a:pt x="10757" y="6806"/>
                  </a:cubicBezTo>
                  <a:cubicBezTo>
                    <a:pt x="10808" y="6887"/>
                    <a:pt x="10847" y="6914"/>
                    <a:pt x="10821" y="7062"/>
                  </a:cubicBezTo>
                  <a:cubicBezTo>
                    <a:pt x="10872" y="7088"/>
                    <a:pt x="10911" y="7062"/>
                    <a:pt x="10975" y="7062"/>
                  </a:cubicBezTo>
                  <a:cubicBezTo>
                    <a:pt x="10975" y="7088"/>
                    <a:pt x="10988" y="7102"/>
                    <a:pt x="11001" y="7142"/>
                  </a:cubicBezTo>
                  <a:cubicBezTo>
                    <a:pt x="11065" y="7075"/>
                    <a:pt x="11091" y="7182"/>
                    <a:pt x="11155" y="7156"/>
                  </a:cubicBezTo>
                  <a:cubicBezTo>
                    <a:pt x="11155" y="7048"/>
                    <a:pt x="11078" y="6954"/>
                    <a:pt x="11078" y="6887"/>
                  </a:cubicBezTo>
                  <a:cubicBezTo>
                    <a:pt x="11142" y="6887"/>
                    <a:pt x="11129" y="6954"/>
                    <a:pt x="11206" y="6927"/>
                  </a:cubicBezTo>
                  <a:cubicBezTo>
                    <a:pt x="11193" y="6820"/>
                    <a:pt x="10988" y="6806"/>
                    <a:pt x="10924" y="6713"/>
                  </a:cubicBezTo>
                  <a:cubicBezTo>
                    <a:pt x="11065" y="6686"/>
                    <a:pt x="11155" y="6820"/>
                    <a:pt x="11296" y="6847"/>
                  </a:cubicBezTo>
                  <a:cubicBezTo>
                    <a:pt x="11322" y="6806"/>
                    <a:pt x="11296" y="6753"/>
                    <a:pt x="11283" y="6726"/>
                  </a:cubicBezTo>
                  <a:cubicBezTo>
                    <a:pt x="11322" y="6713"/>
                    <a:pt x="11360" y="6699"/>
                    <a:pt x="11347" y="6619"/>
                  </a:cubicBezTo>
                  <a:cubicBezTo>
                    <a:pt x="11296" y="6619"/>
                    <a:pt x="11232" y="6619"/>
                    <a:pt x="11193" y="6578"/>
                  </a:cubicBezTo>
                  <a:cubicBezTo>
                    <a:pt x="11116" y="6525"/>
                    <a:pt x="11026" y="6323"/>
                    <a:pt x="11001" y="6229"/>
                  </a:cubicBezTo>
                  <a:cubicBezTo>
                    <a:pt x="11078" y="6256"/>
                    <a:pt x="11103" y="6323"/>
                    <a:pt x="11180" y="6350"/>
                  </a:cubicBezTo>
                  <a:cubicBezTo>
                    <a:pt x="11257" y="6310"/>
                    <a:pt x="11180" y="6176"/>
                    <a:pt x="11283" y="6149"/>
                  </a:cubicBezTo>
                  <a:cubicBezTo>
                    <a:pt x="11334" y="6149"/>
                    <a:pt x="11334" y="6189"/>
                    <a:pt x="11373" y="6202"/>
                  </a:cubicBezTo>
                  <a:cubicBezTo>
                    <a:pt x="11424" y="6176"/>
                    <a:pt x="11424" y="6122"/>
                    <a:pt x="11476" y="6122"/>
                  </a:cubicBezTo>
                  <a:cubicBezTo>
                    <a:pt x="11540" y="6149"/>
                    <a:pt x="11642" y="6149"/>
                    <a:pt x="11642" y="6229"/>
                  </a:cubicBezTo>
                  <a:cubicBezTo>
                    <a:pt x="11617" y="6256"/>
                    <a:pt x="11540" y="6243"/>
                    <a:pt x="11565" y="6310"/>
                  </a:cubicBezTo>
                  <a:cubicBezTo>
                    <a:pt x="11617" y="6363"/>
                    <a:pt x="11630" y="6270"/>
                    <a:pt x="11681" y="6270"/>
                  </a:cubicBezTo>
                  <a:cubicBezTo>
                    <a:pt x="11668" y="6390"/>
                    <a:pt x="11668" y="6457"/>
                    <a:pt x="11617" y="6538"/>
                  </a:cubicBezTo>
                  <a:cubicBezTo>
                    <a:pt x="11668" y="6538"/>
                    <a:pt x="11694" y="6565"/>
                    <a:pt x="11745" y="6565"/>
                  </a:cubicBezTo>
                  <a:cubicBezTo>
                    <a:pt x="11796" y="6498"/>
                    <a:pt x="11719" y="6498"/>
                    <a:pt x="11694" y="6457"/>
                  </a:cubicBezTo>
                  <a:cubicBezTo>
                    <a:pt x="11822" y="6444"/>
                    <a:pt x="11822" y="6645"/>
                    <a:pt x="11835" y="6699"/>
                  </a:cubicBezTo>
                  <a:cubicBezTo>
                    <a:pt x="11784" y="6632"/>
                    <a:pt x="11732" y="6632"/>
                    <a:pt x="11630" y="6645"/>
                  </a:cubicBezTo>
                  <a:cubicBezTo>
                    <a:pt x="11630" y="6726"/>
                    <a:pt x="11630" y="6726"/>
                    <a:pt x="11630" y="6726"/>
                  </a:cubicBezTo>
                  <a:cubicBezTo>
                    <a:pt x="11771" y="6739"/>
                    <a:pt x="11963" y="6753"/>
                    <a:pt x="11925" y="6927"/>
                  </a:cubicBezTo>
                  <a:cubicBezTo>
                    <a:pt x="12002" y="6981"/>
                    <a:pt x="12092" y="7008"/>
                    <a:pt x="12130" y="7088"/>
                  </a:cubicBezTo>
                  <a:cubicBezTo>
                    <a:pt x="12271" y="7062"/>
                    <a:pt x="12374" y="7249"/>
                    <a:pt x="12567" y="7169"/>
                  </a:cubicBezTo>
                  <a:cubicBezTo>
                    <a:pt x="12541" y="6994"/>
                    <a:pt x="12759" y="6994"/>
                    <a:pt x="12862" y="7075"/>
                  </a:cubicBezTo>
                  <a:cubicBezTo>
                    <a:pt x="12900" y="7102"/>
                    <a:pt x="12900" y="7169"/>
                    <a:pt x="12952" y="7196"/>
                  </a:cubicBezTo>
                  <a:cubicBezTo>
                    <a:pt x="13208" y="7276"/>
                    <a:pt x="13311" y="6887"/>
                    <a:pt x="13529" y="7048"/>
                  </a:cubicBezTo>
                  <a:cubicBezTo>
                    <a:pt x="13580" y="7035"/>
                    <a:pt x="13568" y="6968"/>
                    <a:pt x="13632" y="6968"/>
                  </a:cubicBezTo>
                  <a:cubicBezTo>
                    <a:pt x="13645" y="7115"/>
                    <a:pt x="13542" y="7384"/>
                    <a:pt x="13696" y="7491"/>
                  </a:cubicBezTo>
                  <a:cubicBezTo>
                    <a:pt x="13516" y="7693"/>
                    <a:pt x="13696" y="8055"/>
                    <a:pt x="13580" y="8229"/>
                  </a:cubicBezTo>
                  <a:cubicBezTo>
                    <a:pt x="13516" y="8229"/>
                    <a:pt x="13516" y="8229"/>
                    <a:pt x="13516" y="8229"/>
                  </a:cubicBezTo>
                  <a:cubicBezTo>
                    <a:pt x="13491" y="8417"/>
                    <a:pt x="13324" y="8323"/>
                    <a:pt x="13170" y="8350"/>
                  </a:cubicBezTo>
                  <a:cubicBezTo>
                    <a:pt x="13106" y="8229"/>
                    <a:pt x="13016" y="8297"/>
                    <a:pt x="12887" y="8310"/>
                  </a:cubicBezTo>
                  <a:cubicBezTo>
                    <a:pt x="12849" y="8310"/>
                    <a:pt x="12823" y="8297"/>
                    <a:pt x="12810" y="8297"/>
                  </a:cubicBezTo>
                  <a:cubicBezTo>
                    <a:pt x="12695" y="8323"/>
                    <a:pt x="12605" y="8458"/>
                    <a:pt x="12528" y="8471"/>
                  </a:cubicBezTo>
                  <a:cubicBezTo>
                    <a:pt x="12438" y="8391"/>
                    <a:pt x="12310" y="8444"/>
                    <a:pt x="12207" y="8417"/>
                  </a:cubicBezTo>
                  <a:cubicBezTo>
                    <a:pt x="12169" y="8404"/>
                    <a:pt x="12143" y="8364"/>
                    <a:pt x="12105" y="8350"/>
                  </a:cubicBezTo>
                  <a:cubicBezTo>
                    <a:pt x="12079" y="8337"/>
                    <a:pt x="12028" y="8364"/>
                    <a:pt x="11976" y="8350"/>
                  </a:cubicBezTo>
                  <a:cubicBezTo>
                    <a:pt x="11861" y="8337"/>
                    <a:pt x="11796" y="8270"/>
                    <a:pt x="11707" y="8337"/>
                  </a:cubicBezTo>
                  <a:cubicBezTo>
                    <a:pt x="11681" y="8310"/>
                    <a:pt x="11642" y="8297"/>
                    <a:pt x="11642" y="8229"/>
                  </a:cubicBezTo>
                  <a:cubicBezTo>
                    <a:pt x="11476" y="8256"/>
                    <a:pt x="11450" y="8149"/>
                    <a:pt x="11270" y="8176"/>
                  </a:cubicBezTo>
                  <a:cubicBezTo>
                    <a:pt x="11219" y="8162"/>
                    <a:pt x="11206" y="8095"/>
                    <a:pt x="11180" y="8055"/>
                  </a:cubicBezTo>
                  <a:cubicBezTo>
                    <a:pt x="11103" y="8082"/>
                    <a:pt x="11052" y="8015"/>
                    <a:pt x="10988" y="8015"/>
                  </a:cubicBezTo>
                  <a:cubicBezTo>
                    <a:pt x="10898" y="8001"/>
                    <a:pt x="10860" y="8042"/>
                    <a:pt x="10808" y="8055"/>
                  </a:cubicBezTo>
                  <a:cubicBezTo>
                    <a:pt x="10757" y="8068"/>
                    <a:pt x="10693" y="8042"/>
                    <a:pt x="10693" y="8055"/>
                  </a:cubicBezTo>
                  <a:cubicBezTo>
                    <a:pt x="10654" y="8068"/>
                    <a:pt x="10539" y="8176"/>
                    <a:pt x="10526" y="8216"/>
                  </a:cubicBezTo>
                  <a:cubicBezTo>
                    <a:pt x="10500" y="8310"/>
                    <a:pt x="10603" y="8391"/>
                    <a:pt x="10590" y="8485"/>
                  </a:cubicBezTo>
                  <a:cubicBezTo>
                    <a:pt x="10577" y="8565"/>
                    <a:pt x="10487" y="8632"/>
                    <a:pt x="10423" y="8646"/>
                  </a:cubicBezTo>
                  <a:cubicBezTo>
                    <a:pt x="10295" y="8672"/>
                    <a:pt x="10282" y="8605"/>
                    <a:pt x="10218" y="8552"/>
                  </a:cubicBezTo>
                  <a:cubicBezTo>
                    <a:pt x="10154" y="8498"/>
                    <a:pt x="10025" y="8431"/>
                    <a:pt x="9974" y="8417"/>
                  </a:cubicBezTo>
                  <a:cubicBezTo>
                    <a:pt x="9846" y="8391"/>
                    <a:pt x="9743" y="8444"/>
                    <a:pt x="9666" y="8391"/>
                  </a:cubicBezTo>
                  <a:cubicBezTo>
                    <a:pt x="9589" y="8337"/>
                    <a:pt x="9628" y="8189"/>
                    <a:pt x="9538" y="8122"/>
                  </a:cubicBezTo>
                  <a:cubicBezTo>
                    <a:pt x="9525" y="8095"/>
                    <a:pt x="9461" y="8095"/>
                    <a:pt x="9422" y="8082"/>
                  </a:cubicBezTo>
                  <a:cubicBezTo>
                    <a:pt x="9371" y="8055"/>
                    <a:pt x="9345" y="8015"/>
                    <a:pt x="9319" y="8001"/>
                  </a:cubicBezTo>
                  <a:cubicBezTo>
                    <a:pt x="9204" y="7961"/>
                    <a:pt x="9088" y="8028"/>
                    <a:pt x="8986" y="8001"/>
                  </a:cubicBezTo>
                  <a:cubicBezTo>
                    <a:pt x="8883" y="7974"/>
                    <a:pt x="8857" y="7880"/>
                    <a:pt x="8755" y="7854"/>
                  </a:cubicBezTo>
                  <a:cubicBezTo>
                    <a:pt x="8742" y="7827"/>
                    <a:pt x="8729" y="7800"/>
                    <a:pt x="8716" y="7773"/>
                  </a:cubicBezTo>
                  <a:cubicBezTo>
                    <a:pt x="8614" y="7773"/>
                    <a:pt x="8549" y="7733"/>
                    <a:pt x="8537" y="7652"/>
                  </a:cubicBezTo>
                  <a:cubicBezTo>
                    <a:pt x="8626" y="7518"/>
                    <a:pt x="8806" y="7505"/>
                    <a:pt x="8780" y="7343"/>
                  </a:cubicBezTo>
                  <a:cubicBezTo>
                    <a:pt x="8768" y="7290"/>
                    <a:pt x="8678" y="7263"/>
                    <a:pt x="8678" y="7196"/>
                  </a:cubicBezTo>
                  <a:cubicBezTo>
                    <a:pt x="8665" y="7088"/>
                    <a:pt x="8845" y="7075"/>
                    <a:pt x="8806" y="6954"/>
                  </a:cubicBezTo>
                  <a:cubicBezTo>
                    <a:pt x="8716" y="6954"/>
                    <a:pt x="8691" y="7062"/>
                    <a:pt x="8626" y="7035"/>
                  </a:cubicBezTo>
                  <a:cubicBezTo>
                    <a:pt x="8614" y="6968"/>
                    <a:pt x="8678" y="6954"/>
                    <a:pt x="8639" y="6887"/>
                  </a:cubicBezTo>
                  <a:cubicBezTo>
                    <a:pt x="8498" y="6833"/>
                    <a:pt x="8280" y="7048"/>
                    <a:pt x="8139" y="6887"/>
                  </a:cubicBezTo>
                  <a:cubicBezTo>
                    <a:pt x="8087" y="6954"/>
                    <a:pt x="7985" y="6927"/>
                    <a:pt x="7933" y="6874"/>
                  </a:cubicBezTo>
                  <a:cubicBezTo>
                    <a:pt x="7882" y="6954"/>
                    <a:pt x="7792" y="6914"/>
                    <a:pt x="7715" y="6968"/>
                  </a:cubicBezTo>
                  <a:cubicBezTo>
                    <a:pt x="7561" y="6887"/>
                    <a:pt x="7343" y="6914"/>
                    <a:pt x="7163" y="6914"/>
                  </a:cubicBezTo>
                  <a:cubicBezTo>
                    <a:pt x="6984" y="6927"/>
                    <a:pt x="6778" y="6927"/>
                    <a:pt x="6701" y="7062"/>
                  </a:cubicBezTo>
                  <a:cubicBezTo>
                    <a:pt x="6470" y="7021"/>
                    <a:pt x="6393" y="7317"/>
                    <a:pt x="6201" y="7129"/>
                  </a:cubicBezTo>
                  <a:cubicBezTo>
                    <a:pt x="6085" y="7169"/>
                    <a:pt x="6021" y="7062"/>
                    <a:pt x="5918" y="7129"/>
                  </a:cubicBezTo>
                  <a:cubicBezTo>
                    <a:pt x="5854" y="7088"/>
                    <a:pt x="5829" y="7021"/>
                    <a:pt x="5790" y="6941"/>
                  </a:cubicBezTo>
                  <a:cubicBezTo>
                    <a:pt x="5713" y="6941"/>
                    <a:pt x="5713" y="6941"/>
                    <a:pt x="5713" y="6941"/>
                  </a:cubicBezTo>
                  <a:cubicBezTo>
                    <a:pt x="5585" y="7156"/>
                    <a:pt x="5482" y="7370"/>
                    <a:pt x="5200" y="7411"/>
                  </a:cubicBezTo>
                  <a:cubicBezTo>
                    <a:pt x="5046" y="7397"/>
                    <a:pt x="5020" y="7531"/>
                    <a:pt x="4905" y="7572"/>
                  </a:cubicBezTo>
                  <a:cubicBezTo>
                    <a:pt x="4892" y="7706"/>
                    <a:pt x="4776" y="7746"/>
                    <a:pt x="4725" y="7840"/>
                  </a:cubicBezTo>
                  <a:cubicBezTo>
                    <a:pt x="4738" y="7921"/>
                    <a:pt x="4699" y="7961"/>
                    <a:pt x="4673" y="7988"/>
                  </a:cubicBezTo>
                  <a:cubicBezTo>
                    <a:pt x="4699" y="8055"/>
                    <a:pt x="4673" y="8122"/>
                    <a:pt x="4648" y="8162"/>
                  </a:cubicBezTo>
                  <a:cubicBezTo>
                    <a:pt x="4519" y="8203"/>
                    <a:pt x="4519" y="8364"/>
                    <a:pt x="4353" y="8364"/>
                  </a:cubicBezTo>
                  <a:cubicBezTo>
                    <a:pt x="4301" y="8485"/>
                    <a:pt x="4134" y="8525"/>
                    <a:pt x="3980" y="8498"/>
                  </a:cubicBezTo>
                  <a:cubicBezTo>
                    <a:pt x="3878" y="8579"/>
                    <a:pt x="3865" y="8753"/>
                    <a:pt x="3737" y="8807"/>
                  </a:cubicBezTo>
                  <a:cubicBezTo>
                    <a:pt x="3672" y="8793"/>
                    <a:pt x="3660" y="8793"/>
                    <a:pt x="3608" y="8807"/>
                  </a:cubicBezTo>
                  <a:cubicBezTo>
                    <a:pt x="3608" y="8914"/>
                    <a:pt x="3544" y="8954"/>
                    <a:pt x="3493" y="9008"/>
                  </a:cubicBezTo>
                  <a:cubicBezTo>
                    <a:pt x="3493" y="9142"/>
                    <a:pt x="3493" y="9142"/>
                    <a:pt x="3493" y="9142"/>
                  </a:cubicBezTo>
                  <a:cubicBezTo>
                    <a:pt x="3416" y="9196"/>
                    <a:pt x="3364" y="9290"/>
                    <a:pt x="3262" y="9303"/>
                  </a:cubicBezTo>
                  <a:cubicBezTo>
                    <a:pt x="3223" y="9424"/>
                    <a:pt x="3146" y="9505"/>
                    <a:pt x="3095" y="9612"/>
                  </a:cubicBezTo>
                  <a:cubicBezTo>
                    <a:pt x="2979" y="9666"/>
                    <a:pt x="2941" y="9746"/>
                    <a:pt x="2941" y="9867"/>
                  </a:cubicBezTo>
                  <a:cubicBezTo>
                    <a:pt x="2928" y="9961"/>
                    <a:pt x="2979" y="10042"/>
                    <a:pt x="2992" y="10095"/>
                  </a:cubicBezTo>
                  <a:cubicBezTo>
                    <a:pt x="2992" y="10176"/>
                    <a:pt x="2928" y="10257"/>
                    <a:pt x="2915" y="10337"/>
                  </a:cubicBezTo>
                  <a:cubicBezTo>
                    <a:pt x="2902" y="10418"/>
                    <a:pt x="2941" y="10498"/>
                    <a:pt x="2941" y="10579"/>
                  </a:cubicBezTo>
                  <a:cubicBezTo>
                    <a:pt x="2915" y="10794"/>
                    <a:pt x="2736" y="10928"/>
                    <a:pt x="2748" y="11156"/>
                  </a:cubicBezTo>
                  <a:cubicBezTo>
                    <a:pt x="2723" y="11210"/>
                    <a:pt x="2607" y="11250"/>
                    <a:pt x="2594" y="11344"/>
                  </a:cubicBezTo>
                  <a:cubicBezTo>
                    <a:pt x="2582" y="11411"/>
                    <a:pt x="2671" y="11532"/>
                    <a:pt x="2659" y="11666"/>
                  </a:cubicBezTo>
                  <a:cubicBezTo>
                    <a:pt x="2646" y="11747"/>
                    <a:pt x="2582" y="11814"/>
                    <a:pt x="2594" y="11868"/>
                  </a:cubicBezTo>
                  <a:cubicBezTo>
                    <a:pt x="2594" y="11935"/>
                    <a:pt x="2659" y="11975"/>
                    <a:pt x="2684" y="12002"/>
                  </a:cubicBezTo>
                  <a:cubicBezTo>
                    <a:pt x="2671" y="12029"/>
                    <a:pt x="2671" y="12055"/>
                    <a:pt x="2684" y="12082"/>
                  </a:cubicBezTo>
                  <a:cubicBezTo>
                    <a:pt x="2710" y="12109"/>
                    <a:pt x="2748" y="12069"/>
                    <a:pt x="2774" y="12109"/>
                  </a:cubicBezTo>
                  <a:cubicBezTo>
                    <a:pt x="2774" y="12270"/>
                    <a:pt x="2838" y="12364"/>
                    <a:pt x="2915" y="12431"/>
                  </a:cubicBezTo>
                  <a:cubicBezTo>
                    <a:pt x="2915" y="12619"/>
                    <a:pt x="3185" y="12754"/>
                    <a:pt x="3095" y="12995"/>
                  </a:cubicBezTo>
                  <a:cubicBezTo>
                    <a:pt x="3146" y="13116"/>
                    <a:pt x="3172" y="13250"/>
                    <a:pt x="3236" y="13344"/>
                  </a:cubicBezTo>
                  <a:cubicBezTo>
                    <a:pt x="3262" y="13371"/>
                    <a:pt x="3300" y="13371"/>
                    <a:pt x="3313" y="13384"/>
                  </a:cubicBezTo>
                  <a:cubicBezTo>
                    <a:pt x="3390" y="13452"/>
                    <a:pt x="3441" y="13586"/>
                    <a:pt x="3531" y="13666"/>
                  </a:cubicBezTo>
                  <a:cubicBezTo>
                    <a:pt x="3570" y="13707"/>
                    <a:pt x="3595" y="13707"/>
                    <a:pt x="3621" y="13747"/>
                  </a:cubicBezTo>
                  <a:cubicBezTo>
                    <a:pt x="3672" y="13814"/>
                    <a:pt x="3698" y="13908"/>
                    <a:pt x="3749" y="13975"/>
                  </a:cubicBezTo>
                  <a:cubicBezTo>
                    <a:pt x="3801" y="14029"/>
                    <a:pt x="3891" y="14069"/>
                    <a:pt x="3942" y="14123"/>
                  </a:cubicBezTo>
                  <a:cubicBezTo>
                    <a:pt x="3993" y="14163"/>
                    <a:pt x="4019" y="14217"/>
                    <a:pt x="4057" y="14257"/>
                  </a:cubicBezTo>
                  <a:cubicBezTo>
                    <a:pt x="4160" y="14324"/>
                    <a:pt x="4237" y="14230"/>
                    <a:pt x="4391" y="14217"/>
                  </a:cubicBezTo>
                  <a:cubicBezTo>
                    <a:pt x="4481" y="14203"/>
                    <a:pt x="4571" y="14230"/>
                    <a:pt x="4648" y="14244"/>
                  </a:cubicBezTo>
                  <a:cubicBezTo>
                    <a:pt x="4789" y="14244"/>
                    <a:pt x="4840" y="14217"/>
                    <a:pt x="4917" y="14297"/>
                  </a:cubicBezTo>
                  <a:cubicBezTo>
                    <a:pt x="4956" y="14311"/>
                    <a:pt x="4982" y="14297"/>
                    <a:pt x="5007" y="14284"/>
                  </a:cubicBezTo>
                  <a:cubicBezTo>
                    <a:pt x="5046" y="14391"/>
                    <a:pt x="5187" y="14391"/>
                    <a:pt x="5238" y="14485"/>
                  </a:cubicBezTo>
                  <a:cubicBezTo>
                    <a:pt x="5444" y="14432"/>
                    <a:pt x="5636" y="14432"/>
                    <a:pt x="5790" y="14324"/>
                  </a:cubicBezTo>
                  <a:cubicBezTo>
                    <a:pt x="5893" y="14432"/>
                    <a:pt x="5983" y="14297"/>
                    <a:pt x="6072" y="14284"/>
                  </a:cubicBezTo>
                  <a:cubicBezTo>
                    <a:pt x="6111" y="14284"/>
                    <a:pt x="6162" y="14324"/>
                    <a:pt x="6226" y="14311"/>
                  </a:cubicBezTo>
                  <a:cubicBezTo>
                    <a:pt x="6265" y="14311"/>
                    <a:pt x="6291" y="14284"/>
                    <a:pt x="6316" y="14284"/>
                  </a:cubicBezTo>
                  <a:cubicBezTo>
                    <a:pt x="6355" y="14297"/>
                    <a:pt x="6380" y="14338"/>
                    <a:pt x="6419" y="14338"/>
                  </a:cubicBezTo>
                  <a:cubicBezTo>
                    <a:pt x="6457" y="14351"/>
                    <a:pt x="6496" y="14324"/>
                    <a:pt x="6522" y="14311"/>
                  </a:cubicBezTo>
                  <a:cubicBezTo>
                    <a:pt x="6727" y="14311"/>
                    <a:pt x="6907" y="14512"/>
                    <a:pt x="6958" y="14660"/>
                  </a:cubicBezTo>
                  <a:cubicBezTo>
                    <a:pt x="7009" y="14834"/>
                    <a:pt x="7022" y="14928"/>
                    <a:pt x="7279" y="14901"/>
                  </a:cubicBezTo>
                  <a:cubicBezTo>
                    <a:pt x="7292" y="14888"/>
                    <a:pt x="7279" y="14848"/>
                    <a:pt x="7317" y="14861"/>
                  </a:cubicBezTo>
                  <a:cubicBezTo>
                    <a:pt x="7433" y="14848"/>
                    <a:pt x="7497" y="14942"/>
                    <a:pt x="7587" y="14928"/>
                  </a:cubicBezTo>
                  <a:cubicBezTo>
                    <a:pt x="7651" y="14928"/>
                    <a:pt x="7741" y="14834"/>
                    <a:pt x="7805" y="14928"/>
                  </a:cubicBezTo>
                  <a:cubicBezTo>
                    <a:pt x="7818" y="15103"/>
                    <a:pt x="8036" y="15143"/>
                    <a:pt x="8062" y="15277"/>
                  </a:cubicBezTo>
                  <a:cubicBezTo>
                    <a:pt x="8087" y="15385"/>
                    <a:pt x="7985" y="15412"/>
                    <a:pt x="8010" y="15559"/>
                  </a:cubicBezTo>
                  <a:cubicBezTo>
                    <a:pt x="7985" y="15600"/>
                    <a:pt x="7933" y="15613"/>
                    <a:pt x="7908" y="15653"/>
                  </a:cubicBezTo>
                  <a:cubicBezTo>
                    <a:pt x="7921" y="15734"/>
                    <a:pt x="7985" y="15761"/>
                    <a:pt x="7985" y="15855"/>
                  </a:cubicBezTo>
                  <a:cubicBezTo>
                    <a:pt x="7972" y="15868"/>
                    <a:pt x="7933" y="15855"/>
                    <a:pt x="7921" y="15881"/>
                  </a:cubicBezTo>
                  <a:cubicBezTo>
                    <a:pt x="7933" y="16016"/>
                    <a:pt x="7895" y="16110"/>
                    <a:pt x="7779" y="16110"/>
                  </a:cubicBezTo>
                  <a:cubicBezTo>
                    <a:pt x="7792" y="16204"/>
                    <a:pt x="7856" y="16244"/>
                    <a:pt x="7921" y="16284"/>
                  </a:cubicBezTo>
                  <a:cubicBezTo>
                    <a:pt x="7933" y="16324"/>
                    <a:pt x="7908" y="16324"/>
                    <a:pt x="7921" y="16365"/>
                  </a:cubicBezTo>
                  <a:cubicBezTo>
                    <a:pt x="7972" y="16392"/>
                    <a:pt x="8010" y="16432"/>
                    <a:pt x="8023" y="16512"/>
                  </a:cubicBezTo>
                  <a:cubicBezTo>
                    <a:pt x="8113" y="16512"/>
                    <a:pt x="8100" y="16566"/>
                    <a:pt x="8139" y="16606"/>
                  </a:cubicBezTo>
                  <a:cubicBezTo>
                    <a:pt x="8164" y="16647"/>
                    <a:pt x="8229" y="16660"/>
                    <a:pt x="8241" y="16687"/>
                  </a:cubicBezTo>
                  <a:cubicBezTo>
                    <a:pt x="8280" y="16727"/>
                    <a:pt x="8280" y="16767"/>
                    <a:pt x="8306" y="16808"/>
                  </a:cubicBezTo>
                  <a:cubicBezTo>
                    <a:pt x="8370" y="16875"/>
                    <a:pt x="8472" y="16902"/>
                    <a:pt x="8537" y="16969"/>
                  </a:cubicBezTo>
                  <a:cubicBezTo>
                    <a:pt x="8626" y="17063"/>
                    <a:pt x="8639" y="17197"/>
                    <a:pt x="8729" y="17291"/>
                  </a:cubicBezTo>
                  <a:cubicBezTo>
                    <a:pt x="8729" y="17331"/>
                    <a:pt x="8691" y="17318"/>
                    <a:pt x="8703" y="17372"/>
                  </a:cubicBezTo>
                  <a:cubicBezTo>
                    <a:pt x="8742" y="17425"/>
                    <a:pt x="8819" y="17452"/>
                    <a:pt x="8819" y="17560"/>
                  </a:cubicBezTo>
                  <a:cubicBezTo>
                    <a:pt x="8883" y="17640"/>
                    <a:pt x="8986" y="17680"/>
                    <a:pt x="8973" y="17828"/>
                  </a:cubicBezTo>
                  <a:cubicBezTo>
                    <a:pt x="8960" y="17882"/>
                    <a:pt x="8909" y="17882"/>
                    <a:pt x="8896" y="17935"/>
                  </a:cubicBezTo>
                  <a:cubicBezTo>
                    <a:pt x="8922" y="18110"/>
                    <a:pt x="9140" y="18217"/>
                    <a:pt x="9127" y="18392"/>
                  </a:cubicBezTo>
                  <a:cubicBezTo>
                    <a:pt x="9114" y="18459"/>
                    <a:pt x="9037" y="18472"/>
                    <a:pt x="9063" y="18553"/>
                  </a:cubicBezTo>
                  <a:cubicBezTo>
                    <a:pt x="8934" y="18539"/>
                    <a:pt x="8947" y="18674"/>
                    <a:pt x="8832" y="18660"/>
                  </a:cubicBezTo>
                  <a:cubicBezTo>
                    <a:pt x="8832" y="18795"/>
                    <a:pt x="8768" y="18821"/>
                    <a:pt x="8806" y="18956"/>
                  </a:cubicBezTo>
                  <a:cubicBezTo>
                    <a:pt x="8716" y="18982"/>
                    <a:pt x="8755" y="19063"/>
                    <a:pt x="8678" y="19117"/>
                  </a:cubicBezTo>
                  <a:cubicBezTo>
                    <a:pt x="8703" y="19238"/>
                    <a:pt x="8665" y="19332"/>
                    <a:pt x="8703" y="19439"/>
                  </a:cubicBezTo>
                  <a:cubicBezTo>
                    <a:pt x="8755" y="19546"/>
                    <a:pt x="8909" y="19613"/>
                    <a:pt x="9024" y="19761"/>
                  </a:cubicBezTo>
                  <a:cubicBezTo>
                    <a:pt x="9050" y="19788"/>
                    <a:pt x="9050" y="19815"/>
                    <a:pt x="9076" y="19842"/>
                  </a:cubicBezTo>
                  <a:cubicBezTo>
                    <a:pt x="9127" y="19922"/>
                    <a:pt x="9204" y="19949"/>
                    <a:pt x="9242" y="20003"/>
                  </a:cubicBezTo>
                  <a:cubicBezTo>
                    <a:pt x="9255" y="20016"/>
                    <a:pt x="9242" y="20043"/>
                    <a:pt x="9255" y="20056"/>
                  </a:cubicBezTo>
                  <a:cubicBezTo>
                    <a:pt x="9307" y="20097"/>
                    <a:pt x="9371" y="20083"/>
                    <a:pt x="9396" y="20137"/>
                  </a:cubicBezTo>
                  <a:cubicBezTo>
                    <a:pt x="9422" y="20204"/>
                    <a:pt x="9396" y="20298"/>
                    <a:pt x="9422" y="20379"/>
                  </a:cubicBezTo>
                  <a:cubicBezTo>
                    <a:pt x="9435" y="20419"/>
                    <a:pt x="9486" y="20459"/>
                    <a:pt x="9499" y="20486"/>
                  </a:cubicBezTo>
                  <a:cubicBezTo>
                    <a:pt x="9512" y="20499"/>
                    <a:pt x="9486" y="20540"/>
                    <a:pt x="9486" y="20553"/>
                  </a:cubicBezTo>
                  <a:cubicBezTo>
                    <a:pt x="9499" y="20567"/>
                    <a:pt x="9538" y="20647"/>
                    <a:pt x="9538" y="20661"/>
                  </a:cubicBezTo>
                  <a:cubicBezTo>
                    <a:pt x="9563" y="20701"/>
                    <a:pt x="9628" y="20768"/>
                    <a:pt x="9653" y="20795"/>
                  </a:cubicBezTo>
                  <a:cubicBezTo>
                    <a:pt x="9769" y="20942"/>
                    <a:pt x="10038" y="20956"/>
                    <a:pt x="10038" y="21144"/>
                  </a:cubicBezTo>
                  <a:cubicBezTo>
                    <a:pt x="10102" y="21211"/>
                    <a:pt x="10244" y="21198"/>
                    <a:pt x="10256" y="21332"/>
                  </a:cubicBezTo>
                  <a:cubicBezTo>
                    <a:pt x="10256" y="21359"/>
                    <a:pt x="10218" y="21359"/>
                    <a:pt x="10179" y="21359"/>
                  </a:cubicBezTo>
                  <a:cubicBezTo>
                    <a:pt x="10179" y="21426"/>
                    <a:pt x="10256" y="21426"/>
                    <a:pt x="10269" y="21493"/>
                  </a:cubicBezTo>
                  <a:cubicBezTo>
                    <a:pt x="10359" y="21466"/>
                    <a:pt x="10423" y="21533"/>
                    <a:pt x="10513" y="21547"/>
                  </a:cubicBezTo>
                  <a:cubicBezTo>
                    <a:pt x="10680" y="21560"/>
                    <a:pt x="10872" y="21493"/>
                    <a:pt x="11026" y="21479"/>
                  </a:cubicBezTo>
                  <a:cubicBezTo>
                    <a:pt x="11296" y="21453"/>
                    <a:pt x="11565" y="21493"/>
                    <a:pt x="11809" y="21439"/>
                  </a:cubicBezTo>
                  <a:cubicBezTo>
                    <a:pt x="12053" y="21399"/>
                    <a:pt x="12233" y="21224"/>
                    <a:pt x="12438" y="21171"/>
                  </a:cubicBezTo>
                  <a:cubicBezTo>
                    <a:pt x="12618" y="21117"/>
                    <a:pt x="12695" y="20996"/>
                    <a:pt x="12823" y="20929"/>
                  </a:cubicBezTo>
                  <a:cubicBezTo>
                    <a:pt x="12875" y="20889"/>
                    <a:pt x="12964" y="20889"/>
                    <a:pt x="13029" y="20849"/>
                  </a:cubicBezTo>
                  <a:cubicBezTo>
                    <a:pt x="13131" y="20795"/>
                    <a:pt x="13195" y="20661"/>
                    <a:pt x="13247" y="20567"/>
                  </a:cubicBezTo>
                  <a:cubicBezTo>
                    <a:pt x="13260" y="20526"/>
                    <a:pt x="13195" y="20553"/>
                    <a:pt x="13208" y="20499"/>
                  </a:cubicBezTo>
                  <a:cubicBezTo>
                    <a:pt x="13414" y="20379"/>
                    <a:pt x="13670" y="20312"/>
                    <a:pt x="13876" y="20191"/>
                  </a:cubicBezTo>
                  <a:cubicBezTo>
                    <a:pt x="13888" y="20150"/>
                    <a:pt x="13850" y="20150"/>
                    <a:pt x="13850" y="20110"/>
                  </a:cubicBezTo>
                  <a:cubicBezTo>
                    <a:pt x="13927" y="20083"/>
                    <a:pt x="13940" y="20003"/>
                    <a:pt x="13965" y="19922"/>
                  </a:cubicBezTo>
                  <a:cubicBezTo>
                    <a:pt x="13914" y="19909"/>
                    <a:pt x="13914" y="19855"/>
                    <a:pt x="13876" y="19815"/>
                  </a:cubicBezTo>
                  <a:cubicBezTo>
                    <a:pt x="13901" y="19801"/>
                    <a:pt x="13914" y="19775"/>
                    <a:pt x="13914" y="19748"/>
                  </a:cubicBezTo>
                  <a:cubicBezTo>
                    <a:pt x="13901" y="19721"/>
                    <a:pt x="13863" y="19721"/>
                    <a:pt x="13837" y="19707"/>
                  </a:cubicBezTo>
                  <a:cubicBezTo>
                    <a:pt x="13863" y="19600"/>
                    <a:pt x="13965" y="19613"/>
                    <a:pt x="14042" y="19560"/>
                  </a:cubicBezTo>
                  <a:cubicBezTo>
                    <a:pt x="14081" y="19533"/>
                    <a:pt x="14107" y="19479"/>
                    <a:pt x="14145" y="19439"/>
                  </a:cubicBezTo>
                  <a:cubicBezTo>
                    <a:pt x="14209" y="19412"/>
                    <a:pt x="14286" y="19399"/>
                    <a:pt x="14350" y="19358"/>
                  </a:cubicBezTo>
                  <a:cubicBezTo>
                    <a:pt x="14389" y="19318"/>
                    <a:pt x="14415" y="19251"/>
                    <a:pt x="14453" y="19211"/>
                  </a:cubicBezTo>
                  <a:cubicBezTo>
                    <a:pt x="14646" y="19063"/>
                    <a:pt x="14877" y="19050"/>
                    <a:pt x="15056" y="18915"/>
                  </a:cubicBezTo>
                  <a:cubicBezTo>
                    <a:pt x="15121" y="18875"/>
                    <a:pt x="15236" y="18754"/>
                    <a:pt x="15300" y="18687"/>
                  </a:cubicBezTo>
                  <a:cubicBezTo>
                    <a:pt x="15390" y="18580"/>
                    <a:pt x="15352" y="18526"/>
                    <a:pt x="15352" y="18392"/>
                  </a:cubicBezTo>
                  <a:cubicBezTo>
                    <a:pt x="15352" y="18338"/>
                    <a:pt x="15364" y="18258"/>
                    <a:pt x="15377" y="18217"/>
                  </a:cubicBezTo>
                  <a:cubicBezTo>
                    <a:pt x="15416" y="18083"/>
                    <a:pt x="15429" y="17976"/>
                    <a:pt x="15493" y="17828"/>
                  </a:cubicBezTo>
                  <a:cubicBezTo>
                    <a:pt x="15480" y="17747"/>
                    <a:pt x="15352" y="17774"/>
                    <a:pt x="15313" y="17721"/>
                  </a:cubicBezTo>
                  <a:cubicBezTo>
                    <a:pt x="15352" y="17573"/>
                    <a:pt x="15210" y="17479"/>
                    <a:pt x="15313" y="17398"/>
                  </a:cubicBezTo>
                  <a:cubicBezTo>
                    <a:pt x="15236" y="17304"/>
                    <a:pt x="15377" y="17264"/>
                    <a:pt x="15352" y="17157"/>
                  </a:cubicBezTo>
                  <a:cubicBezTo>
                    <a:pt x="15313" y="17130"/>
                    <a:pt x="15223" y="17143"/>
                    <a:pt x="15210" y="17090"/>
                  </a:cubicBezTo>
                  <a:cubicBezTo>
                    <a:pt x="15262" y="16969"/>
                    <a:pt x="15262" y="16861"/>
                    <a:pt x="15313" y="16754"/>
                  </a:cubicBezTo>
                  <a:cubicBezTo>
                    <a:pt x="15364" y="16673"/>
                    <a:pt x="15518" y="16606"/>
                    <a:pt x="15493" y="16472"/>
                  </a:cubicBezTo>
                  <a:cubicBezTo>
                    <a:pt x="15518" y="16432"/>
                    <a:pt x="15557" y="16392"/>
                    <a:pt x="15595" y="16365"/>
                  </a:cubicBezTo>
                  <a:cubicBezTo>
                    <a:pt x="15595" y="16324"/>
                    <a:pt x="15583" y="16324"/>
                    <a:pt x="15583" y="16284"/>
                  </a:cubicBezTo>
                  <a:cubicBezTo>
                    <a:pt x="15660" y="16244"/>
                    <a:pt x="15724" y="16190"/>
                    <a:pt x="15749" y="16096"/>
                  </a:cubicBezTo>
                  <a:cubicBezTo>
                    <a:pt x="15788" y="16096"/>
                    <a:pt x="15801" y="16069"/>
                    <a:pt x="15852" y="16069"/>
                  </a:cubicBezTo>
                  <a:cubicBezTo>
                    <a:pt x="15955" y="15975"/>
                    <a:pt x="15980" y="15841"/>
                    <a:pt x="16070" y="15734"/>
                  </a:cubicBezTo>
                  <a:cubicBezTo>
                    <a:pt x="16122" y="15667"/>
                    <a:pt x="16211" y="15626"/>
                    <a:pt x="16250" y="15573"/>
                  </a:cubicBezTo>
                  <a:cubicBezTo>
                    <a:pt x="16276" y="15532"/>
                    <a:pt x="16276" y="15492"/>
                    <a:pt x="16301" y="15452"/>
                  </a:cubicBezTo>
                  <a:cubicBezTo>
                    <a:pt x="16327" y="15425"/>
                    <a:pt x="16365" y="15412"/>
                    <a:pt x="16391" y="15385"/>
                  </a:cubicBezTo>
                  <a:cubicBezTo>
                    <a:pt x="16725" y="15009"/>
                    <a:pt x="17161" y="14714"/>
                    <a:pt x="17354" y="14203"/>
                  </a:cubicBezTo>
                  <a:cubicBezTo>
                    <a:pt x="17379" y="14109"/>
                    <a:pt x="17469" y="14042"/>
                    <a:pt x="17508" y="13948"/>
                  </a:cubicBezTo>
                  <a:cubicBezTo>
                    <a:pt x="17546" y="13881"/>
                    <a:pt x="17533" y="13801"/>
                    <a:pt x="17546" y="13720"/>
                  </a:cubicBezTo>
                  <a:cubicBezTo>
                    <a:pt x="17559" y="13666"/>
                    <a:pt x="17649" y="13586"/>
                    <a:pt x="17675" y="13478"/>
                  </a:cubicBezTo>
                  <a:cubicBezTo>
                    <a:pt x="17713" y="13317"/>
                    <a:pt x="17726" y="13197"/>
                    <a:pt x="17803" y="13129"/>
                  </a:cubicBezTo>
                  <a:cubicBezTo>
                    <a:pt x="17803" y="13035"/>
                    <a:pt x="17816" y="12941"/>
                    <a:pt x="17790" y="12861"/>
                  </a:cubicBezTo>
                  <a:cubicBezTo>
                    <a:pt x="17803" y="12821"/>
                    <a:pt x="17841" y="12821"/>
                    <a:pt x="17841" y="12767"/>
                  </a:cubicBezTo>
                  <a:cubicBezTo>
                    <a:pt x="17829" y="12660"/>
                    <a:pt x="17816" y="12539"/>
                    <a:pt x="17854" y="12458"/>
                  </a:cubicBezTo>
                  <a:cubicBezTo>
                    <a:pt x="17841" y="12458"/>
                    <a:pt x="17829" y="12445"/>
                    <a:pt x="17816" y="12418"/>
                  </a:cubicBezTo>
                  <a:cubicBezTo>
                    <a:pt x="17777" y="12418"/>
                    <a:pt x="17764" y="12431"/>
                    <a:pt x="17726" y="12431"/>
                  </a:cubicBezTo>
                  <a:cubicBezTo>
                    <a:pt x="17675" y="12686"/>
                    <a:pt x="17328" y="12633"/>
                    <a:pt x="17200" y="12794"/>
                  </a:cubicBezTo>
                  <a:cubicBezTo>
                    <a:pt x="17161" y="12807"/>
                    <a:pt x="17174" y="12767"/>
                    <a:pt x="17136" y="12767"/>
                  </a:cubicBezTo>
                  <a:cubicBezTo>
                    <a:pt x="17046" y="12821"/>
                    <a:pt x="17007" y="12915"/>
                    <a:pt x="16917" y="12968"/>
                  </a:cubicBezTo>
                  <a:cubicBezTo>
                    <a:pt x="16879" y="12955"/>
                    <a:pt x="16866" y="12928"/>
                    <a:pt x="16815" y="12941"/>
                  </a:cubicBezTo>
                  <a:cubicBezTo>
                    <a:pt x="16686" y="13009"/>
                    <a:pt x="16609" y="13143"/>
                    <a:pt x="16442" y="13103"/>
                  </a:cubicBezTo>
                  <a:cubicBezTo>
                    <a:pt x="16327" y="13076"/>
                    <a:pt x="16288" y="12901"/>
                    <a:pt x="16173" y="12888"/>
                  </a:cubicBezTo>
                  <a:cubicBezTo>
                    <a:pt x="16301" y="12754"/>
                    <a:pt x="16199" y="12552"/>
                    <a:pt x="16006" y="12552"/>
                  </a:cubicBezTo>
                  <a:cubicBezTo>
                    <a:pt x="16006" y="12512"/>
                    <a:pt x="15993" y="12472"/>
                    <a:pt x="15968" y="12431"/>
                  </a:cubicBezTo>
                  <a:cubicBezTo>
                    <a:pt x="15891" y="12445"/>
                    <a:pt x="15852" y="12404"/>
                    <a:pt x="15801" y="12378"/>
                  </a:cubicBezTo>
                  <a:cubicBezTo>
                    <a:pt x="15775" y="12337"/>
                    <a:pt x="15775" y="12257"/>
                    <a:pt x="15737" y="12230"/>
                  </a:cubicBezTo>
                  <a:cubicBezTo>
                    <a:pt x="15698" y="12203"/>
                    <a:pt x="15672" y="12217"/>
                    <a:pt x="15621" y="12230"/>
                  </a:cubicBezTo>
                  <a:cubicBezTo>
                    <a:pt x="15595" y="12217"/>
                    <a:pt x="15570" y="12176"/>
                    <a:pt x="15531" y="12163"/>
                  </a:cubicBezTo>
                  <a:cubicBezTo>
                    <a:pt x="15390" y="12163"/>
                    <a:pt x="15275" y="12082"/>
                    <a:pt x="15236" y="11961"/>
                  </a:cubicBezTo>
                  <a:cubicBezTo>
                    <a:pt x="15210" y="11881"/>
                    <a:pt x="15236" y="11800"/>
                    <a:pt x="15210" y="11733"/>
                  </a:cubicBezTo>
                  <a:cubicBezTo>
                    <a:pt x="15146" y="11572"/>
                    <a:pt x="15044" y="11478"/>
                    <a:pt x="14902" y="11411"/>
                  </a:cubicBezTo>
                  <a:cubicBezTo>
                    <a:pt x="14890" y="11398"/>
                    <a:pt x="14902" y="11344"/>
                    <a:pt x="14864" y="11357"/>
                  </a:cubicBezTo>
                  <a:cubicBezTo>
                    <a:pt x="14825" y="11317"/>
                    <a:pt x="14774" y="11371"/>
                    <a:pt x="14736" y="11344"/>
                  </a:cubicBezTo>
                  <a:cubicBezTo>
                    <a:pt x="14736" y="11143"/>
                    <a:pt x="14594" y="10955"/>
                    <a:pt x="14646" y="10767"/>
                  </a:cubicBezTo>
                  <a:cubicBezTo>
                    <a:pt x="14620" y="10726"/>
                    <a:pt x="14569" y="10713"/>
                    <a:pt x="14556" y="10659"/>
                  </a:cubicBezTo>
                  <a:cubicBezTo>
                    <a:pt x="14556" y="10485"/>
                    <a:pt x="14415" y="10445"/>
                    <a:pt x="14286" y="10404"/>
                  </a:cubicBezTo>
                  <a:cubicBezTo>
                    <a:pt x="14209" y="10324"/>
                    <a:pt x="14158" y="10163"/>
                    <a:pt x="14184" y="10069"/>
                  </a:cubicBezTo>
                  <a:cubicBezTo>
                    <a:pt x="14030" y="10015"/>
                    <a:pt x="14004" y="9800"/>
                    <a:pt x="13901" y="9666"/>
                  </a:cubicBezTo>
                  <a:cubicBezTo>
                    <a:pt x="13850" y="9599"/>
                    <a:pt x="13773" y="9559"/>
                    <a:pt x="13747" y="9478"/>
                  </a:cubicBezTo>
                  <a:cubicBezTo>
                    <a:pt x="13722" y="9438"/>
                    <a:pt x="13734" y="9397"/>
                    <a:pt x="13722" y="9357"/>
                  </a:cubicBezTo>
                  <a:cubicBezTo>
                    <a:pt x="13683" y="9290"/>
                    <a:pt x="13580" y="9303"/>
                    <a:pt x="13593" y="9209"/>
                  </a:cubicBezTo>
                  <a:cubicBezTo>
                    <a:pt x="13645" y="9250"/>
                    <a:pt x="13670" y="9303"/>
                    <a:pt x="13773" y="9290"/>
                  </a:cubicBezTo>
                  <a:cubicBezTo>
                    <a:pt x="13786" y="9183"/>
                    <a:pt x="13683" y="9022"/>
                    <a:pt x="13773" y="8954"/>
                  </a:cubicBezTo>
                  <a:cubicBezTo>
                    <a:pt x="13773" y="9183"/>
                    <a:pt x="13876" y="9277"/>
                    <a:pt x="14055" y="9317"/>
                  </a:cubicBezTo>
                  <a:cubicBezTo>
                    <a:pt x="14094" y="9384"/>
                    <a:pt x="14119" y="9491"/>
                    <a:pt x="14184" y="9559"/>
                  </a:cubicBezTo>
                  <a:cubicBezTo>
                    <a:pt x="14248" y="9639"/>
                    <a:pt x="14325" y="9652"/>
                    <a:pt x="14389" y="9706"/>
                  </a:cubicBezTo>
                  <a:cubicBezTo>
                    <a:pt x="14453" y="9773"/>
                    <a:pt x="14453" y="9881"/>
                    <a:pt x="14505" y="9975"/>
                  </a:cubicBezTo>
                  <a:cubicBezTo>
                    <a:pt x="14569" y="10082"/>
                    <a:pt x="14659" y="10015"/>
                    <a:pt x="14748" y="10042"/>
                  </a:cubicBezTo>
                  <a:cubicBezTo>
                    <a:pt x="15056" y="10109"/>
                    <a:pt x="14954" y="10726"/>
                    <a:pt x="15236" y="10847"/>
                  </a:cubicBezTo>
                  <a:cubicBezTo>
                    <a:pt x="15275" y="10847"/>
                    <a:pt x="15300" y="10834"/>
                    <a:pt x="15352" y="10834"/>
                  </a:cubicBezTo>
                  <a:cubicBezTo>
                    <a:pt x="15403" y="10861"/>
                    <a:pt x="15467" y="10941"/>
                    <a:pt x="15518" y="11008"/>
                  </a:cubicBezTo>
                  <a:cubicBezTo>
                    <a:pt x="15583" y="11089"/>
                    <a:pt x="15660" y="11210"/>
                    <a:pt x="15749" y="11331"/>
                  </a:cubicBezTo>
                  <a:cubicBezTo>
                    <a:pt x="15903" y="11505"/>
                    <a:pt x="16096" y="11586"/>
                    <a:pt x="15980" y="11894"/>
                  </a:cubicBezTo>
                  <a:cubicBezTo>
                    <a:pt x="16109" y="11948"/>
                    <a:pt x="16122" y="12176"/>
                    <a:pt x="16083" y="12351"/>
                  </a:cubicBezTo>
                  <a:cubicBezTo>
                    <a:pt x="16147" y="12404"/>
                    <a:pt x="16211" y="12472"/>
                    <a:pt x="16250" y="12552"/>
                  </a:cubicBezTo>
                  <a:cubicBezTo>
                    <a:pt x="16340" y="12566"/>
                    <a:pt x="16455" y="12566"/>
                    <a:pt x="16532" y="12512"/>
                  </a:cubicBezTo>
                  <a:cubicBezTo>
                    <a:pt x="16584" y="12458"/>
                    <a:pt x="16584" y="12324"/>
                    <a:pt x="16661" y="12324"/>
                  </a:cubicBezTo>
                  <a:cubicBezTo>
                    <a:pt x="16815" y="12311"/>
                    <a:pt x="16905" y="12270"/>
                    <a:pt x="16994" y="12230"/>
                  </a:cubicBezTo>
                  <a:cubicBezTo>
                    <a:pt x="17046" y="12203"/>
                    <a:pt x="17097" y="12203"/>
                    <a:pt x="17136" y="12190"/>
                  </a:cubicBezTo>
                  <a:cubicBezTo>
                    <a:pt x="17187" y="12149"/>
                    <a:pt x="17225" y="12042"/>
                    <a:pt x="17290" y="11975"/>
                  </a:cubicBezTo>
                  <a:cubicBezTo>
                    <a:pt x="17392" y="11868"/>
                    <a:pt x="17469" y="11800"/>
                    <a:pt x="17572" y="11706"/>
                  </a:cubicBezTo>
                  <a:cubicBezTo>
                    <a:pt x="17662" y="11612"/>
                    <a:pt x="17726" y="11559"/>
                    <a:pt x="17867" y="11545"/>
                  </a:cubicBezTo>
                  <a:cubicBezTo>
                    <a:pt x="17906" y="11210"/>
                    <a:pt x="18201" y="11129"/>
                    <a:pt x="18393" y="10941"/>
                  </a:cubicBezTo>
                  <a:cubicBezTo>
                    <a:pt x="18393" y="10888"/>
                    <a:pt x="18380" y="10861"/>
                    <a:pt x="18380" y="10807"/>
                  </a:cubicBezTo>
                  <a:cubicBezTo>
                    <a:pt x="18457" y="10740"/>
                    <a:pt x="18586" y="10713"/>
                    <a:pt x="18560" y="10538"/>
                  </a:cubicBezTo>
                  <a:cubicBezTo>
                    <a:pt x="18663" y="10458"/>
                    <a:pt x="18688" y="10310"/>
                    <a:pt x="18663" y="10122"/>
                  </a:cubicBezTo>
                  <a:cubicBezTo>
                    <a:pt x="18714" y="10136"/>
                    <a:pt x="18740" y="10109"/>
                    <a:pt x="18765" y="10095"/>
                  </a:cubicBezTo>
                  <a:cubicBezTo>
                    <a:pt x="18727" y="9867"/>
                    <a:pt x="18919" y="9746"/>
                    <a:pt x="18804" y="9518"/>
                  </a:cubicBezTo>
                  <a:cubicBezTo>
                    <a:pt x="18688" y="9532"/>
                    <a:pt x="18650" y="9357"/>
                    <a:pt x="18560" y="9317"/>
                  </a:cubicBezTo>
                  <a:cubicBezTo>
                    <a:pt x="18432" y="9250"/>
                    <a:pt x="18291" y="9344"/>
                    <a:pt x="18175" y="9263"/>
                  </a:cubicBezTo>
                  <a:cubicBezTo>
                    <a:pt x="18034" y="9169"/>
                    <a:pt x="18072" y="8928"/>
                    <a:pt x="17970" y="8793"/>
                  </a:cubicBezTo>
                  <a:cubicBezTo>
                    <a:pt x="17957" y="9048"/>
                    <a:pt x="17764" y="9156"/>
                    <a:pt x="17790" y="9438"/>
                  </a:cubicBezTo>
                  <a:cubicBezTo>
                    <a:pt x="17713" y="9478"/>
                    <a:pt x="17662" y="9438"/>
                    <a:pt x="17572" y="9451"/>
                  </a:cubicBezTo>
                  <a:cubicBezTo>
                    <a:pt x="17508" y="9478"/>
                    <a:pt x="17469" y="9572"/>
                    <a:pt x="17418" y="9559"/>
                  </a:cubicBezTo>
                  <a:cubicBezTo>
                    <a:pt x="17187" y="9545"/>
                    <a:pt x="17482" y="9008"/>
                    <a:pt x="17161" y="9075"/>
                  </a:cubicBezTo>
                  <a:cubicBezTo>
                    <a:pt x="17123" y="9156"/>
                    <a:pt x="17238" y="9317"/>
                    <a:pt x="17161" y="9397"/>
                  </a:cubicBezTo>
                  <a:cubicBezTo>
                    <a:pt x="17110" y="9223"/>
                    <a:pt x="16905" y="9209"/>
                    <a:pt x="16892" y="8995"/>
                  </a:cubicBezTo>
                  <a:cubicBezTo>
                    <a:pt x="16802" y="8941"/>
                    <a:pt x="16648" y="8928"/>
                    <a:pt x="16648" y="8780"/>
                  </a:cubicBezTo>
                  <a:cubicBezTo>
                    <a:pt x="16584" y="8740"/>
                    <a:pt x="16545" y="8699"/>
                    <a:pt x="16532" y="8619"/>
                  </a:cubicBezTo>
                  <a:cubicBezTo>
                    <a:pt x="16468" y="8592"/>
                    <a:pt x="16391" y="8565"/>
                    <a:pt x="16378" y="8485"/>
                  </a:cubicBezTo>
                  <a:cubicBezTo>
                    <a:pt x="16391" y="8471"/>
                    <a:pt x="16455" y="8485"/>
                    <a:pt x="16481" y="8471"/>
                  </a:cubicBezTo>
                  <a:cubicBezTo>
                    <a:pt x="16481" y="8377"/>
                    <a:pt x="16481" y="8377"/>
                    <a:pt x="16481" y="8377"/>
                  </a:cubicBezTo>
                  <a:cubicBezTo>
                    <a:pt x="16545" y="8377"/>
                    <a:pt x="16545" y="8377"/>
                    <a:pt x="16545" y="8377"/>
                  </a:cubicBezTo>
                  <a:cubicBezTo>
                    <a:pt x="16519" y="8149"/>
                    <a:pt x="16661" y="8283"/>
                    <a:pt x="16750" y="8364"/>
                  </a:cubicBezTo>
                  <a:cubicBezTo>
                    <a:pt x="16879" y="8485"/>
                    <a:pt x="17020" y="8699"/>
                    <a:pt x="17136" y="8780"/>
                  </a:cubicBezTo>
                  <a:cubicBezTo>
                    <a:pt x="17341" y="8605"/>
                    <a:pt x="17469" y="8914"/>
                    <a:pt x="17700" y="8901"/>
                  </a:cubicBezTo>
                  <a:cubicBezTo>
                    <a:pt x="17803" y="8834"/>
                    <a:pt x="17867" y="8713"/>
                    <a:pt x="17970" y="8646"/>
                  </a:cubicBezTo>
                  <a:cubicBezTo>
                    <a:pt x="18060" y="8713"/>
                    <a:pt x="18111" y="8807"/>
                    <a:pt x="18162" y="8901"/>
                  </a:cubicBezTo>
                  <a:cubicBezTo>
                    <a:pt x="18329" y="8954"/>
                    <a:pt x="18419" y="8860"/>
                    <a:pt x="18573" y="8928"/>
                  </a:cubicBezTo>
                  <a:cubicBezTo>
                    <a:pt x="18611" y="8928"/>
                    <a:pt x="18599" y="8874"/>
                    <a:pt x="18663" y="8887"/>
                  </a:cubicBezTo>
                  <a:cubicBezTo>
                    <a:pt x="18778" y="8954"/>
                    <a:pt x="18830" y="8860"/>
                    <a:pt x="18907" y="8807"/>
                  </a:cubicBezTo>
                  <a:cubicBezTo>
                    <a:pt x="18971" y="8780"/>
                    <a:pt x="19061" y="8793"/>
                    <a:pt x="19061" y="8713"/>
                  </a:cubicBezTo>
                  <a:cubicBezTo>
                    <a:pt x="19176" y="8726"/>
                    <a:pt x="19253" y="8605"/>
                    <a:pt x="19343" y="8552"/>
                  </a:cubicBezTo>
                  <a:cubicBezTo>
                    <a:pt x="19420" y="8579"/>
                    <a:pt x="19446" y="8659"/>
                    <a:pt x="19484" y="8726"/>
                  </a:cubicBezTo>
                  <a:cubicBezTo>
                    <a:pt x="19536" y="8726"/>
                    <a:pt x="19574" y="8699"/>
                    <a:pt x="19638" y="8713"/>
                  </a:cubicBezTo>
                  <a:cubicBezTo>
                    <a:pt x="19651" y="8753"/>
                    <a:pt x="19690" y="8780"/>
                    <a:pt x="19702" y="8807"/>
                  </a:cubicBezTo>
                  <a:cubicBezTo>
                    <a:pt x="19741" y="8807"/>
                    <a:pt x="19767" y="8793"/>
                    <a:pt x="19805" y="8807"/>
                  </a:cubicBezTo>
                  <a:cubicBezTo>
                    <a:pt x="19818" y="8847"/>
                    <a:pt x="19831" y="8874"/>
                    <a:pt x="19844" y="8914"/>
                  </a:cubicBezTo>
                  <a:cubicBezTo>
                    <a:pt x="19946" y="8968"/>
                    <a:pt x="19998" y="8874"/>
                    <a:pt x="20036" y="8807"/>
                  </a:cubicBezTo>
                  <a:cubicBezTo>
                    <a:pt x="20087" y="8968"/>
                    <a:pt x="19908" y="8981"/>
                    <a:pt x="19921" y="9116"/>
                  </a:cubicBezTo>
                  <a:cubicBezTo>
                    <a:pt x="19921" y="9183"/>
                    <a:pt x="20087" y="9290"/>
                    <a:pt x="20152" y="9317"/>
                  </a:cubicBezTo>
                  <a:cubicBezTo>
                    <a:pt x="20421" y="9424"/>
                    <a:pt x="20267" y="8968"/>
                    <a:pt x="20344" y="8834"/>
                  </a:cubicBezTo>
                  <a:cubicBezTo>
                    <a:pt x="20357" y="8914"/>
                    <a:pt x="20331" y="8981"/>
                    <a:pt x="20331" y="9048"/>
                  </a:cubicBezTo>
                  <a:cubicBezTo>
                    <a:pt x="20357" y="9089"/>
                    <a:pt x="20395" y="9102"/>
                    <a:pt x="20421" y="9129"/>
                  </a:cubicBezTo>
                  <a:cubicBezTo>
                    <a:pt x="20460" y="9518"/>
                    <a:pt x="20549" y="9827"/>
                    <a:pt x="20703" y="10095"/>
                  </a:cubicBezTo>
                  <a:cubicBezTo>
                    <a:pt x="20703" y="10136"/>
                    <a:pt x="20703" y="10163"/>
                    <a:pt x="20716" y="10189"/>
                  </a:cubicBezTo>
                  <a:cubicBezTo>
                    <a:pt x="20729" y="10216"/>
                    <a:pt x="20768" y="10203"/>
                    <a:pt x="20793" y="10230"/>
                  </a:cubicBezTo>
                  <a:cubicBezTo>
                    <a:pt x="20793" y="10324"/>
                    <a:pt x="20845" y="10377"/>
                    <a:pt x="20896" y="10418"/>
                  </a:cubicBezTo>
                  <a:cubicBezTo>
                    <a:pt x="20883" y="10726"/>
                    <a:pt x="21101" y="10888"/>
                    <a:pt x="21127" y="11102"/>
                  </a:cubicBezTo>
                  <a:cubicBezTo>
                    <a:pt x="21140" y="11290"/>
                    <a:pt x="21178" y="11411"/>
                    <a:pt x="21268" y="11532"/>
                  </a:cubicBezTo>
                  <a:cubicBezTo>
                    <a:pt x="21332" y="11451"/>
                    <a:pt x="21294" y="11357"/>
                    <a:pt x="21307" y="11263"/>
                  </a:cubicBezTo>
                  <a:cubicBezTo>
                    <a:pt x="21319" y="11210"/>
                    <a:pt x="21358" y="11169"/>
                    <a:pt x="21371" y="11116"/>
                  </a:cubicBezTo>
                  <a:cubicBezTo>
                    <a:pt x="21371" y="11102"/>
                    <a:pt x="21358" y="11062"/>
                    <a:pt x="21358" y="11035"/>
                  </a:cubicBezTo>
                  <a:cubicBezTo>
                    <a:pt x="21358" y="10968"/>
                    <a:pt x="21409" y="10888"/>
                    <a:pt x="21409" y="10834"/>
                  </a:cubicBezTo>
                  <a:cubicBezTo>
                    <a:pt x="21409" y="10753"/>
                    <a:pt x="21358" y="10619"/>
                    <a:pt x="21345" y="10471"/>
                  </a:cubicBezTo>
                  <a:close/>
                  <a:moveTo>
                    <a:pt x="11681" y="6202"/>
                  </a:moveTo>
                  <a:cubicBezTo>
                    <a:pt x="11771" y="6202"/>
                    <a:pt x="11771" y="6202"/>
                    <a:pt x="11771" y="6202"/>
                  </a:cubicBezTo>
                  <a:cubicBezTo>
                    <a:pt x="11771" y="6243"/>
                    <a:pt x="11668" y="6283"/>
                    <a:pt x="11681" y="6202"/>
                  </a:cubicBezTo>
                  <a:close/>
                  <a:moveTo>
                    <a:pt x="11835" y="6202"/>
                  </a:moveTo>
                  <a:cubicBezTo>
                    <a:pt x="11848" y="6068"/>
                    <a:pt x="12053" y="6055"/>
                    <a:pt x="12143" y="6122"/>
                  </a:cubicBezTo>
                  <a:cubicBezTo>
                    <a:pt x="12143" y="6243"/>
                    <a:pt x="11938" y="6216"/>
                    <a:pt x="11835" y="6202"/>
                  </a:cubicBezTo>
                  <a:close/>
                  <a:moveTo>
                    <a:pt x="13580" y="5988"/>
                  </a:moveTo>
                  <a:cubicBezTo>
                    <a:pt x="13542" y="5988"/>
                    <a:pt x="13529" y="5947"/>
                    <a:pt x="13491" y="5920"/>
                  </a:cubicBezTo>
                  <a:cubicBezTo>
                    <a:pt x="13452" y="5920"/>
                    <a:pt x="13439" y="5947"/>
                    <a:pt x="13401" y="5934"/>
                  </a:cubicBezTo>
                  <a:cubicBezTo>
                    <a:pt x="13349" y="5934"/>
                    <a:pt x="13349" y="5880"/>
                    <a:pt x="13311" y="5867"/>
                  </a:cubicBezTo>
                  <a:cubicBezTo>
                    <a:pt x="13272" y="5853"/>
                    <a:pt x="13247" y="5880"/>
                    <a:pt x="13208" y="5894"/>
                  </a:cubicBezTo>
                  <a:cubicBezTo>
                    <a:pt x="13157" y="5867"/>
                    <a:pt x="13131" y="5827"/>
                    <a:pt x="13093" y="5800"/>
                  </a:cubicBezTo>
                  <a:cubicBezTo>
                    <a:pt x="13016" y="5894"/>
                    <a:pt x="12926" y="5813"/>
                    <a:pt x="12836" y="5827"/>
                  </a:cubicBezTo>
                  <a:cubicBezTo>
                    <a:pt x="12695" y="5840"/>
                    <a:pt x="12579" y="5947"/>
                    <a:pt x="12515" y="6041"/>
                  </a:cubicBezTo>
                  <a:cubicBezTo>
                    <a:pt x="12297" y="6055"/>
                    <a:pt x="12194" y="6001"/>
                    <a:pt x="11976" y="6001"/>
                  </a:cubicBezTo>
                  <a:cubicBezTo>
                    <a:pt x="11938" y="5934"/>
                    <a:pt x="11912" y="5827"/>
                    <a:pt x="11848" y="5773"/>
                  </a:cubicBezTo>
                  <a:cubicBezTo>
                    <a:pt x="11861" y="5719"/>
                    <a:pt x="11886" y="5665"/>
                    <a:pt x="11861" y="5598"/>
                  </a:cubicBezTo>
                  <a:cubicBezTo>
                    <a:pt x="11886" y="5585"/>
                    <a:pt x="11912" y="5571"/>
                    <a:pt x="11950" y="5585"/>
                  </a:cubicBezTo>
                  <a:cubicBezTo>
                    <a:pt x="11925" y="5410"/>
                    <a:pt x="11950" y="5263"/>
                    <a:pt x="12105" y="5263"/>
                  </a:cubicBezTo>
                  <a:cubicBezTo>
                    <a:pt x="12117" y="5182"/>
                    <a:pt x="12079" y="5169"/>
                    <a:pt x="12079" y="5102"/>
                  </a:cubicBezTo>
                  <a:cubicBezTo>
                    <a:pt x="12182" y="5021"/>
                    <a:pt x="12194" y="4833"/>
                    <a:pt x="12413" y="4860"/>
                  </a:cubicBezTo>
                  <a:cubicBezTo>
                    <a:pt x="12451" y="4900"/>
                    <a:pt x="12387" y="4873"/>
                    <a:pt x="12387" y="4927"/>
                  </a:cubicBezTo>
                  <a:cubicBezTo>
                    <a:pt x="12451" y="5008"/>
                    <a:pt x="12579" y="4927"/>
                    <a:pt x="12656" y="4981"/>
                  </a:cubicBezTo>
                  <a:cubicBezTo>
                    <a:pt x="12631" y="5048"/>
                    <a:pt x="12554" y="5048"/>
                    <a:pt x="12541" y="5115"/>
                  </a:cubicBezTo>
                  <a:cubicBezTo>
                    <a:pt x="12592" y="5142"/>
                    <a:pt x="12669" y="5142"/>
                    <a:pt x="12708" y="5182"/>
                  </a:cubicBezTo>
                  <a:cubicBezTo>
                    <a:pt x="12708" y="5222"/>
                    <a:pt x="12695" y="5276"/>
                    <a:pt x="12721" y="5290"/>
                  </a:cubicBezTo>
                  <a:cubicBezTo>
                    <a:pt x="12733" y="5316"/>
                    <a:pt x="12772" y="5303"/>
                    <a:pt x="12798" y="5316"/>
                  </a:cubicBezTo>
                  <a:cubicBezTo>
                    <a:pt x="12836" y="5236"/>
                    <a:pt x="12990" y="5276"/>
                    <a:pt x="13003" y="5155"/>
                  </a:cubicBezTo>
                  <a:cubicBezTo>
                    <a:pt x="13029" y="5169"/>
                    <a:pt x="13067" y="5182"/>
                    <a:pt x="13118" y="5182"/>
                  </a:cubicBezTo>
                  <a:cubicBezTo>
                    <a:pt x="13144" y="5169"/>
                    <a:pt x="13144" y="5115"/>
                    <a:pt x="13170" y="5088"/>
                  </a:cubicBezTo>
                  <a:cubicBezTo>
                    <a:pt x="13041" y="5075"/>
                    <a:pt x="12887" y="5115"/>
                    <a:pt x="12810" y="4967"/>
                  </a:cubicBezTo>
                  <a:cubicBezTo>
                    <a:pt x="12887" y="4847"/>
                    <a:pt x="13093" y="4860"/>
                    <a:pt x="13170" y="4739"/>
                  </a:cubicBezTo>
                  <a:cubicBezTo>
                    <a:pt x="13272" y="4766"/>
                    <a:pt x="13324" y="4659"/>
                    <a:pt x="13426" y="4699"/>
                  </a:cubicBezTo>
                  <a:cubicBezTo>
                    <a:pt x="13401" y="4766"/>
                    <a:pt x="13337" y="4793"/>
                    <a:pt x="13272" y="4820"/>
                  </a:cubicBezTo>
                  <a:cubicBezTo>
                    <a:pt x="13285" y="4873"/>
                    <a:pt x="13324" y="4873"/>
                    <a:pt x="13362" y="4900"/>
                  </a:cubicBezTo>
                  <a:cubicBezTo>
                    <a:pt x="13311" y="4927"/>
                    <a:pt x="13337" y="5034"/>
                    <a:pt x="13298" y="5088"/>
                  </a:cubicBezTo>
                  <a:cubicBezTo>
                    <a:pt x="13247" y="5102"/>
                    <a:pt x="13247" y="5048"/>
                    <a:pt x="13195" y="5061"/>
                  </a:cubicBezTo>
                  <a:cubicBezTo>
                    <a:pt x="13195" y="5169"/>
                    <a:pt x="13298" y="5169"/>
                    <a:pt x="13337" y="5236"/>
                  </a:cubicBezTo>
                  <a:cubicBezTo>
                    <a:pt x="13452" y="5209"/>
                    <a:pt x="13452" y="5303"/>
                    <a:pt x="13568" y="5276"/>
                  </a:cubicBezTo>
                  <a:cubicBezTo>
                    <a:pt x="13683" y="5437"/>
                    <a:pt x="13940" y="5477"/>
                    <a:pt x="14094" y="5571"/>
                  </a:cubicBezTo>
                  <a:cubicBezTo>
                    <a:pt x="14171" y="5612"/>
                    <a:pt x="14184" y="5746"/>
                    <a:pt x="14261" y="5813"/>
                  </a:cubicBezTo>
                  <a:cubicBezTo>
                    <a:pt x="14184" y="6055"/>
                    <a:pt x="13786" y="6001"/>
                    <a:pt x="13580" y="5988"/>
                  </a:cubicBezTo>
                  <a:close/>
                  <a:moveTo>
                    <a:pt x="14158" y="1182"/>
                  </a:moveTo>
                  <a:cubicBezTo>
                    <a:pt x="14209" y="1155"/>
                    <a:pt x="14261" y="1208"/>
                    <a:pt x="14299" y="1222"/>
                  </a:cubicBezTo>
                  <a:cubicBezTo>
                    <a:pt x="14261" y="1249"/>
                    <a:pt x="14209" y="1195"/>
                    <a:pt x="14158" y="1182"/>
                  </a:cubicBezTo>
                  <a:close/>
                  <a:moveTo>
                    <a:pt x="2748" y="3316"/>
                  </a:moveTo>
                  <a:cubicBezTo>
                    <a:pt x="2748" y="3330"/>
                    <a:pt x="2736" y="3343"/>
                    <a:pt x="2748" y="3343"/>
                  </a:cubicBezTo>
                  <a:cubicBezTo>
                    <a:pt x="2774" y="3316"/>
                    <a:pt x="2825" y="3236"/>
                    <a:pt x="2774" y="3249"/>
                  </a:cubicBezTo>
                  <a:cubicBezTo>
                    <a:pt x="2838" y="3168"/>
                    <a:pt x="2979" y="3088"/>
                    <a:pt x="2979" y="3007"/>
                  </a:cubicBezTo>
                  <a:cubicBezTo>
                    <a:pt x="3044" y="3007"/>
                    <a:pt x="3146" y="2940"/>
                    <a:pt x="3172" y="2833"/>
                  </a:cubicBezTo>
                  <a:cubicBezTo>
                    <a:pt x="3146" y="2833"/>
                    <a:pt x="3108" y="2873"/>
                    <a:pt x="3095" y="2846"/>
                  </a:cubicBezTo>
                  <a:cubicBezTo>
                    <a:pt x="3172" y="2806"/>
                    <a:pt x="3210" y="2752"/>
                    <a:pt x="3300" y="2725"/>
                  </a:cubicBezTo>
                  <a:cubicBezTo>
                    <a:pt x="3326" y="2766"/>
                    <a:pt x="3287" y="2819"/>
                    <a:pt x="3287" y="2860"/>
                  </a:cubicBezTo>
                  <a:cubicBezTo>
                    <a:pt x="3352" y="2873"/>
                    <a:pt x="3429" y="2779"/>
                    <a:pt x="3506" y="2752"/>
                  </a:cubicBezTo>
                  <a:cubicBezTo>
                    <a:pt x="3544" y="2739"/>
                    <a:pt x="3621" y="2766"/>
                    <a:pt x="3672" y="2725"/>
                  </a:cubicBezTo>
                  <a:cubicBezTo>
                    <a:pt x="3685" y="2725"/>
                    <a:pt x="3711" y="2672"/>
                    <a:pt x="3737" y="2658"/>
                  </a:cubicBezTo>
                  <a:cubicBezTo>
                    <a:pt x="3801" y="2591"/>
                    <a:pt x="3968" y="2524"/>
                    <a:pt x="3903" y="2470"/>
                  </a:cubicBezTo>
                  <a:cubicBezTo>
                    <a:pt x="3955" y="2470"/>
                    <a:pt x="3942" y="2403"/>
                    <a:pt x="3980" y="2376"/>
                  </a:cubicBezTo>
                  <a:cubicBezTo>
                    <a:pt x="4006" y="2390"/>
                    <a:pt x="4006" y="2403"/>
                    <a:pt x="4019" y="2390"/>
                  </a:cubicBezTo>
                  <a:cubicBezTo>
                    <a:pt x="4134" y="2068"/>
                    <a:pt x="4596" y="1880"/>
                    <a:pt x="4815" y="1625"/>
                  </a:cubicBezTo>
                  <a:cubicBezTo>
                    <a:pt x="4725" y="1678"/>
                    <a:pt x="4609" y="1719"/>
                    <a:pt x="4519" y="1759"/>
                  </a:cubicBezTo>
                  <a:cubicBezTo>
                    <a:pt x="4622" y="1625"/>
                    <a:pt x="4840" y="1531"/>
                    <a:pt x="4956" y="1410"/>
                  </a:cubicBezTo>
                  <a:cubicBezTo>
                    <a:pt x="5071" y="1316"/>
                    <a:pt x="5136" y="1302"/>
                    <a:pt x="5123" y="1222"/>
                  </a:cubicBezTo>
                  <a:cubicBezTo>
                    <a:pt x="4122" y="1799"/>
                    <a:pt x="3223" y="2551"/>
                    <a:pt x="2556" y="3424"/>
                  </a:cubicBezTo>
                  <a:cubicBezTo>
                    <a:pt x="2582" y="3410"/>
                    <a:pt x="2633" y="3356"/>
                    <a:pt x="2659" y="3370"/>
                  </a:cubicBezTo>
                  <a:cubicBezTo>
                    <a:pt x="2594" y="3450"/>
                    <a:pt x="2453" y="3504"/>
                    <a:pt x="2453" y="3598"/>
                  </a:cubicBezTo>
                  <a:cubicBezTo>
                    <a:pt x="2479" y="3517"/>
                    <a:pt x="2543" y="3558"/>
                    <a:pt x="2594" y="3531"/>
                  </a:cubicBezTo>
                  <a:cubicBezTo>
                    <a:pt x="2684" y="3477"/>
                    <a:pt x="2684" y="3383"/>
                    <a:pt x="2748" y="3316"/>
                  </a:cubicBezTo>
                  <a:close/>
                  <a:moveTo>
                    <a:pt x="798" y="14982"/>
                  </a:moveTo>
                  <a:cubicBezTo>
                    <a:pt x="798" y="14767"/>
                    <a:pt x="682" y="14445"/>
                    <a:pt x="631" y="14230"/>
                  </a:cubicBezTo>
                  <a:cubicBezTo>
                    <a:pt x="605" y="14123"/>
                    <a:pt x="502" y="14015"/>
                    <a:pt x="464" y="13921"/>
                  </a:cubicBezTo>
                  <a:cubicBezTo>
                    <a:pt x="413" y="13814"/>
                    <a:pt x="374" y="13693"/>
                    <a:pt x="336" y="13586"/>
                  </a:cubicBezTo>
                  <a:cubicBezTo>
                    <a:pt x="259" y="13358"/>
                    <a:pt x="143" y="13143"/>
                    <a:pt x="92" y="12941"/>
                  </a:cubicBezTo>
                  <a:cubicBezTo>
                    <a:pt x="79" y="12874"/>
                    <a:pt x="66" y="12767"/>
                    <a:pt x="53" y="12673"/>
                  </a:cubicBezTo>
                  <a:cubicBezTo>
                    <a:pt x="40" y="12633"/>
                    <a:pt x="-11" y="12431"/>
                    <a:pt x="2" y="12498"/>
                  </a:cubicBezTo>
                  <a:cubicBezTo>
                    <a:pt x="182" y="13921"/>
                    <a:pt x="605" y="15157"/>
                    <a:pt x="1131" y="16177"/>
                  </a:cubicBezTo>
                  <a:cubicBezTo>
                    <a:pt x="1016" y="15841"/>
                    <a:pt x="785" y="15519"/>
                    <a:pt x="772" y="15143"/>
                  </a:cubicBezTo>
                  <a:cubicBezTo>
                    <a:pt x="772" y="15089"/>
                    <a:pt x="798" y="15036"/>
                    <a:pt x="798" y="14982"/>
                  </a:cubicBezTo>
                  <a:close/>
                  <a:moveTo>
                    <a:pt x="7497" y="27"/>
                  </a:moveTo>
                  <a:cubicBezTo>
                    <a:pt x="7484" y="27"/>
                    <a:pt x="7471" y="27"/>
                    <a:pt x="7471" y="14"/>
                  </a:cubicBezTo>
                  <a:cubicBezTo>
                    <a:pt x="7484" y="14"/>
                    <a:pt x="7497" y="14"/>
                    <a:pt x="7497" y="0"/>
                  </a:cubicBezTo>
                  <a:cubicBezTo>
                    <a:pt x="7446" y="0"/>
                    <a:pt x="7407" y="0"/>
                    <a:pt x="7394" y="41"/>
                  </a:cubicBezTo>
                  <a:cubicBezTo>
                    <a:pt x="7433" y="54"/>
                    <a:pt x="7484" y="54"/>
                    <a:pt x="7497" y="27"/>
                  </a:cubicBezTo>
                  <a:close/>
                </a:path>
              </a:pathLst>
            </a:custGeom>
            <a:solidFill>
              <a:srgbClr val="414455"/>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918"/>
                                        </p:tgtEl>
                                        <p:attrNameLst>
                                          <p:attrName>style.visibility</p:attrName>
                                        </p:attrNameLst>
                                      </p:cBhvr>
                                      <p:to>
                                        <p:strVal val="visible"/>
                                      </p:to>
                                    </p:set>
                                    <p:anim calcmode="lin" valueType="num">
                                      <p:cBhvr>
                                        <p:cTn id="7" dur="1000" fill="hold"/>
                                        <p:tgtEl>
                                          <p:spTgt spid="918"/>
                                        </p:tgtEl>
                                        <p:attrNameLst>
                                          <p:attrName>ppt_w</p:attrName>
                                        </p:attrNameLst>
                                      </p:cBhvr>
                                      <p:tavLst>
                                        <p:tav tm="0" fmla="#ppt_w*sin(2.5*pi*$)">
                                          <p:val>
                                            <p:fltVal val="0"/>
                                          </p:val>
                                        </p:tav>
                                        <p:tav tm="100000">
                                          <p:val>
                                            <p:fltVal val="1"/>
                                          </p:val>
                                        </p:tav>
                                      </p:tavLst>
                                    </p:anim>
                                    <p:anim calcmode="lin" valueType="num">
                                      <p:cBhvr>
                                        <p:cTn id="8" dur="1000" fill="hold"/>
                                        <p:tgtEl>
                                          <p:spTgt spid="91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2" nodeType="clickEffect">
                                  <p:stCondLst>
                                    <p:cond delay="0"/>
                                  </p:stCondLst>
                                  <p:iterate>
                                    <p:tmAbs val="0"/>
                                  </p:iterate>
                                  <p:childTnLst>
                                    <p:set>
                                      <p:cBhvr>
                                        <p:cTn id="12" fill="hold"/>
                                        <p:tgtEl>
                                          <p:spTgt spid="893"/>
                                        </p:tgtEl>
                                        <p:attrNameLst>
                                          <p:attrName>style.visibility</p:attrName>
                                        </p:attrNameLst>
                                      </p:cBhvr>
                                      <p:to>
                                        <p:strVal val="visible"/>
                                      </p:to>
                                    </p:set>
                                    <p:anim calcmode="lin" valueType="num">
                                      <p:cBhvr>
                                        <p:cTn id="13" dur="500" fill="hold"/>
                                        <p:tgtEl>
                                          <p:spTgt spid="893"/>
                                        </p:tgtEl>
                                        <p:attrNameLst>
                                          <p:attrName>ppt_x</p:attrName>
                                        </p:attrNameLst>
                                      </p:cBhvr>
                                      <p:tavLst>
                                        <p:tav tm="0">
                                          <p:val>
                                            <p:strVal val="0-#ppt_w/2"/>
                                          </p:val>
                                        </p:tav>
                                        <p:tav tm="100000">
                                          <p:val>
                                            <p:strVal val="#ppt_x"/>
                                          </p:val>
                                        </p:tav>
                                      </p:tavLst>
                                    </p:anim>
                                    <p:anim calcmode="lin" valueType="num">
                                      <p:cBhvr>
                                        <p:cTn id="14" dur="500" fill="hold"/>
                                        <p:tgtEl>
                                          <p:spTgt spid="893"/>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9" presetClass="entr" fill="hold" grpId="3" nodeType="afterEffect">
                                  <p:stCondLst>
                                    <p:cond delay="0"/>
                                  </p:stCondLst>
                                  <p:iterate>
                                    <p:tmAbs val="0"/>
                                  </p:iterate>
                                  <p:childTnLst>
                                    <p:set>
                                      <p:cBhvr>
                                        <p:cTn id="17" fill="hold"/>
                                        <p:tgtEl>
                                          <p:spTgt spid="914"/>
                                        </p:tgtEl>
                                        <p:attrNameLst>
                                          <p:attrName>style.visibility</p:attrName>
                                        </p:attrNameLst>
                                      </p:cBhvr>
                                      <p:to>
                                        <p:strVal val="visible"/>
                                      </p:to>
                                    </p:set>
                                    <p:animEffect transition="in" filter="dissolve">
                                      <p:cBhvr>
                                        <p:cTn id="18" dur="500"/>
                                        <p:tgtEl>
                                          <p:spTgt spid="9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grpId="4" nodeType="clickEffect">
                                  <p:stCondLst>
                                    <p:cond delay="0"/>
                                  </p:stCondLst>
                                  <p:iterate>
                                    <p:tmAbs val="0"/>
                                  </p:iterate>
                                  <p:childTnLst>
                                    <p:set>
                                      <p:cBhvr>
                                        <p:cTn id="22" fill="hold"/>
                                        <p:tgtEl>
                                          <p:spTgt spid="902"/>
                                        </p:tgtEl>
                                        <p:attrNameLst>
                                          <p:attrName>style.visibility</p:attrName>
                                        </p:attrNameLst>
                                      </p:cBhvr>
                                      <p:to>
                                        <p:strVal val="visible"/>
                                      </p:to>
                                    </p:set>
                                    <p:anim calcmode="lin" valueType="num">
                                      <p:cBhvr>
                                        <p:cTn id="23" dur="500" fill="hold"/>
                                        <p:tgtEl>
                                          <p:spTgt spid="902"/>
                                        </p:tgtEl>
                                        <p:attrNameLst>
                                          <p:attrName>ppt_x</p:attrName>
                                        </p:attrNameLst>
                                      </p:cBhvr>
                                      <p:tavLst>
                                        <p:tav tm="0">
                                          <p:val>
                                            <p:strVal val="1+#ppt_w/2"/>
                                          </p:val>
                                        </p:tav>
                                        <p:tav tm="100000">
                                          <p:val>
                                            <p:strVal val="#ppt_x"/>
                                          </p:val>
                                        </p:tav>
                                      </p:tavLst>
                                    </p:anim>
                                    <p:anim calcmode="lin" valueType="num">
                                      <p:cBhvr>
                                        <p:cTn id="24" dur="500" fill="hold"/>
                                        <p:tgtEl>
                                          <p:spTgt spid="902"/>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9" presetClass="entr" fill="hold" grpId="5" nodeType="afterEffect">
                                  <p:stCondLst>
                                    <p:cond delay="0"/>
                                  </p:stCondLst>
                                  <p:iterate>
                                    <p:tmAbs val="0"/>
                                  </p:iterate>
                                  <p:childTnLst>
                                    <p:set>
                                      <p:cBhvr>
                                        <p:cTn id="27" fill="hold"/>
                                        <p:tgtEl>
                                          <p:spTgt spid="911"/>
                                        </p:tgtEl>
                                        <p:attrNameLst>
                                          <p:attrName>style.visibility</p:attrName>
                                        </p:attrNameLst>
                                      </p:cBhvr>
                                      <p:to>
                                        <p:strVal val="visible"/>
                                      </p:to>
                                    </p:set>
                                    <p:animEffect transition="in" filter="dissolve">
                                      <p:cBhvr>
                                        <p:cTn id="28" dur="500"/>
                                        <p:tgtEl>
                                          <p:spTgt spid="9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grpId="6" nodeType="clickEffect">
                                  <p:stCondLst>
                                    <p:cond delay="0"/>
                                  </p:stCondLst>
                                  <p:iterate>
                                    <p:tmAbs val="0"/>
                                  </p:iterate>
                                  <p:childTnLst>
                                    <p:set>
                                      <p:cBhvr>
                                        <p:cTn id="32" fill="hold"/>
                                        <p:tgtEl>
                                          <p:spTgt spid="896"/>
                                        </p:tgtEl>
                                        <p:attrNameLst>
                                          <p:attrName>style.visibility</p:attrName>
                                        </p:attrNameLst>
                                      </p:cBhvr>
                                      <p:to>
                                        <p:strVal val="visible"/>
                                      </p:to>
                                    </p:set>
                                    <p:anim calcmode="lin" valueType="num">
                                      <p:cBhvr>
                                        <p:cTn id="33" dur="500" fill="hold"/>
                                        <p:tgtEl>
                                          <p:spTgt spid="896"/>
                                        </p:tgtEl>
                                        <p:attrNameLst>
                                          <p:attrName>ppt_x</p:attrName>
                                        </p:attrNameLst>
                                      </p:cBhvr>
                                      <p:tavLst>
                                        <p:tav tm="0">
                                          <p:val>
                                            <p:strVal val="0-#ppt_w/2"/>
                                          </p:val>
                                        </p:tav>
                                        <p:tav tm="100000">
                                          <p:val>
                                            <p:strVal val="#ppt_x"/>
                                          </p:val>
                                        </p:tav>
                                      </p:tavLst>
                                    </p:anim>
                                    <p:anim calcmode="lin" valueType="num">
                                      <p:cBhvr>
                                        <p:cTn id="34" dur="500" fill="hold"/>
                                        <p:tgtEl>
                                          <p:spTgt spid="89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9" presetClass="entr" fill="hold" grpId="7" nodeType="afterEffect">
                                  <p:stCondLst>
                                    <p:cond delay="0"/>
                                  </p:stCondLst>
                                  <p:iterate>
                                    <p:tmAbs val="0"/>
                                  </p:iterate>
                                  <p:childTnLst>
                                    <p:set>
                                      <p:cBhvr>
                                        <p:cTn id="37" fill="hold"/>
                                        <p:tgtEl>
                                          <p:spTgt spid="905"/>
                                        </p:tgtEl>
                                        <p:attrNameLst>
                                          <p:attrName>style.visibility</p:attrName>
                                        </p:attrNameLst>
                                      </p:cBhvr>
                                      <p:to>
                                        <p:strVal val="visible"/>
                                      </p:to>
                                    </p:set>
                                    <p:animEffect transition="in" filter="dissolve">
                                      <p:cBhvr>
                                        <p:cTn id="38" dur="500"/>
                                        <p:tgtEl>
                                          <p:spTgt spid="90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8" nodeType="clickEffect">
                                  <p:stCondLst>
                                    <p:cond delay="0"/>
                                  </p:stCondLst>
                                  <p:iterate>
                                    <p:tmAbs val="0"/>
                                  </p:iterate>
                                  <p:childTnLst>
                                    <p:set>
                                      <p:cBhvr>
                                        <p:cTn id="42" fill="hold"/>
                                        <p:tgtEl>
                                          <p:spTgt spid="899"/>
                                        </p:tgtEl>
                                        <p:attrNameLst>
                                          <p:attrName>style.visibility</p:attrName>
                                        </p:attrNameLst>
                                      </p:cBhvr>
                                      <p:to>
                                        <p:strVal val="visible"/>
                                      </p:to>
                                    </p:set>
                                    <p:anim calcmode="lin" valueType="num">
                                      <p:cBhvr>
                                        <p:cTn id="43" dur="500" fill="hold"/>
                                        <p:tgtEl>
                                          <p:spTgt spid="899"/>
                                        </p:tgtEl>
                                        <p:attrNameLst>
                                          <p:attrName>ppt_x</p:attrName>
                                        </p:attrNameLst>
                                      </p:cBhvr>
                                      <p:tavLst>
                                        <p:tav tm="0">
                                          <p:val>
                                            <p:strVal val="1+#ppt_w/2"/>
                                          </p:val>
                                        </p:tav>
                                        <p:tav tm="100000">
                                          <p:val>
                                            <p:strVal val="#ppt_x"/>
                                          </p:val>
                                        </p:tav>
                                      </p:tavLst>
                                    </p:anim>
                                    <p:anim calcmode="lin" valueType="num">
                                      <p:cBhvr>
                                        <p:cTn id="44" dur="500" fill="hold"/>
                                        <p:tgtEl>
                                          <p:spTgt spid="89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9" presetClass="entr" fill="hold" grpId="9" nodeType="afterEffect">
                                  <p:stCondLst>
                                    <p:cond delay="600"/>
                                  </p:stCondLst>
                                  <p:iterate>
                                    <p:tmAbs val="0"/>
                                  </p:iterate>
                                  <p:childTnLst>
                                    <p:set>
                                      <p:cBhvr>
                                        <p:cTn id="47" fill="hold"/>
                                        <p:tgtEl>
                                          <p:spTgt spid="908"/>
                                        </p:tgtEl>
                                        <p:attrNameLst>
                                          <p:attrName>style.visibility</p:attrName>
                                        </p:attrNameLst>
                                      </p:cBhvr>
                                      <p:to>
                                        <p:strVal val="visible"/>
                                      </p:to>
                                    </p:set>
                                    <p:animEffect transition="in" filter="dissolve">
                                      <p:cBhvr>
                                        <p:cTn id="48" dur="5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2" animBg="1" advAuto="0"/>
      <p:bldP spid="896" grpId="6" animBg="1" advAuto="0"/>
      <p:bldP spid="899" grpId="8" animBg="1" advAuto="0"/>
      <p:bldP spid="902" grpId="4" animBg="1" advAuto="0"/>
      <p:bldP spid="905" grpId="7" animBg="1" advAuto="0"/>
      <p:bldP spid="908" grpId="9" animBg="1" advAuto="0"/>
      <p:bldP spid="911" grpId="5" animBg="1" advAuto="0"/>
      <p:bldP spid="914" grpId="3" animBg="1" advAuto="0"/>
      <p:bldP spid="918"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921" name="矩形 15"/>
          <p:cNvSpPr/>
          <p:nvPr/>
        </p:nvSpPr>
        <p:spPr>
          <a:xfrm>
            <a:off x="3413943" y="2359827"/>
            <a:ext cx="3060929" cy="3580224"/>
          </a:xfrm>
          <a:prstGeom prst="rect">
            <a:avLst/>
          </a:prstGeom>
          <a:solidFill>
            <a:srgbClr val="FFFFFF"/>
          </a:solidFill>
          <a:ln w="12700">
            <a:solidFill>
              <a:srgbClr val="E8E8E6"/>
            </a:solidFill>
            <a:miter/>
          </a:ln>
        </p:spPr>
        <p:txBody>
          <a:bodyPr lIns="45719" rIns="45719" anchor="ctr"/>
          <a:lstStyle/>
          <a:p>
            <a:pPr algn="ctr">
              <a:defRPr>
                <a:solidFill>
                  <a:srgbClr val="FFFFFF"/>
                </a:solidFill>
              </a:defRPr>
            </a:pPr>
            <a:endParaRPr/>
          </a:p>
        </p:txBody>
      </p:sp>
      <p:grpSp>
        <p:nvGrpSpPr>
          <p:cNvPr id="924" name="AutoShape 12"/>
          <p:cNvGrpSpPr/>
          <p:nvPr/>
        </p:nvGrpSpPr>
        <p:grpSpPr>
          <a:xfrm>
            <a:off x="3413943" y="2034178"/>
            <a:ext cx="3060928" cy="651296"/>
            <a:chOff x="0" y="0"/>
            <a:chExt cx="3060927" cy="651295"/>
          </a:xfrm>
        </p:grpSpPr>
        <p:sp>
          <p:nvSpPr>
            <p:cNvPr id="922" name="形状"/>
            <p:cNvSpPr/>
            <p:nvPr/>
          </p:nvSpPr>
          <p:spPr>
            <a:xfrm>
              <a:off x="-1" y="-1"/>
              <a:ext cx="3060928" cy="651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64" y="0"/>
                  </a:lnTo>
                  <a:lnTo>
                    <a:pt x="21600" y="10800"/>
                  </a:lnTo>
                  <a:lnTo>
                    <a:pt x="18664" y="21600"/>
                  </a:lnTo>
                  <a:lnTo>
                    <a:pt x="0" y="21600"/>
                  </a:lnTo>
                  <a:close/>
                </a:path>
              </a:pathLst>
            </a:custGeom>
            <a:solidFill>
              <a:srgbClr val="414455"/>
            </a:solidFill>
            <a:ln w="12700" cap="flat">
              <a:noFill/>
              <a:miter lim="400000"/>
            </a:ln>
            <a:effectLst/>
          </p:spPr>
          <p:txBody>
            <a:bodyPr wrap="square" lIns="45719" tIns="45719" rIns="45719" bIns="45719" numCol="1" anchor="ctr">
              <a:noAutofit/>
            </a:bodyPr>
            <a:lstStyle/>
            <a:p>
              <a:pPr algn="ctr">
                <a:defRPr sz="2000" b="1">
                  <a:solidFill>
                    <a:srgbClr val="FFFFFF"/>
                  </a:solidFill>
                  <a:latin typeface="微软雅黑"/>
                  <a:ea typeface="微软雅黑"/>
                  <a:cs typeface="微软雅黑"/>
                  <a:sym typeface="微软雅黑"/>
                </a:defRPr>
              </a:pPr>
              <a:endParaRPr/>
            </a:p>
          </p:txBody>
        </p:sp>
        <p:sp>
          <p:nvSpPr>
            <p:cNvPr id="923" name="成绩"/>
            <p:cNvSpPr txBox="1"/>
            <p:nvPr/>
          </p:nvSpPr>
          <p:spPr>
            <a:xfrm>
              <a:off x="1128354" y="110087"/>
              <a:ext cx="596221" cy="431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lvl1pPr algn="ctr">
                <a:defRPr sz="2000" b="1">
                  <a:solidFill>
                    <a:srgbClr val="FFFFFF"/>
                  </a:solidFill>
                  <a:latin typeface="微软雅黑"/>
                  <a:ea typeface="微软雅黑"/>
                  <a:cs typeface="微软雅黑"/>
                  <a:sym typeface="微软雅黑"/>
                </a:defRPr>
              </a:lvl1pPr>
            </a:lstStyle>
            <a:p>
              <a:r>
                <a:t>成绩</a:t>
              </a:r>
            </a:p>
          </p:txBody>
        </p:sp>
      </p:grpSp>
      <p:sp>
        <p:nvSpPr>
          <p:cNvPr id="925" name="TextBox 17"/>
          <p:cNvSpPr txBox="1"/>
          <p:nvPr/>
        </p:nvSpPr>
        <p:spPr>
          <a:xfrm>
            <a:off x="3533035" y="2912863"/>
            <a:ext cx="2941837" cy="2978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p>
            <a:pPr>
              <a:lnSpc>
                <a:spcPct val="130000"/>
              </a:lnSpc>
              <a:defRPr sz="1300">
                <a:latin typeface="微软雅黑"/>
                <a:ea typeface="微软雅黑"/>
                <a:cs typeface="微软雅黑"/>
                <a:sym typeface="微软雅黑"/>
              </a:defRPr>
            </a:pPr>
            <a:r>
              <a:t>您的内容打在这里，或者通过复制您的文本后，在此框中选择粘贴，并选择只保留文字。您的内容打在这里，或者通过复制您的文本后，在此框中选择粘贴，并选择只保留文字。</a:t>
            </a:r>
          </a:p>
          <a:p>
            <a:pPr>
              <a:lnSpc>
                <a:spcPct val="130000"/>
              </a:lnSpc>
              <a:defRPr sz="1300">
                <a:latin typeface="微软雅黑"/>
                <a:ea typeface="微软雅黑"/>
                <a:cs typeface="微软雅黑"/>
                <a:sym typeface="微软雅黑"/>
              </a:defRPr>
            </a:pPr>
            <a:r>
              <a:t>您的内容打在这里，或者通过复制您的文本后，在此框中选择粘贴，并选择只保留文字。您的内容打在这里，或者通过复制您的文本后，在此框中选择粘贴，并选择只保留文字。</a:t>
            </a:r>
          </a:p>
        </p:txBody>
      </p:sp>
      <p:sp>
        <p:nvSpPr>
          <p:cNvPr id="926" name="矩形 28"/>
          <p:cNvSpPr/>
          <p:nvPr/>
        </p:nvSpPr>
        <p:spPr>
          <a:xfrm>
            <a:off x="7046227" y="2359827"/>
            <a:ext cx="3060928" cy="3580224"/>
          </a:xfrm>
          <a:prstGeom prst="rect">
            <a:avLst/>
          </a:prstGeom>
          <a:solidFill>
            <a:srgbClr val="FFFFFF"/>
          </a:solidFill>
          <a:ln w="12700">
            <a:solidFill>
              <a:srgbClr val="E8E8E6"/>
            </a:solidFill>
            <a:miter/>
          </a:ln>
        </p:spPr>
        <p:txBody>
          <a:bodyPr lIns="45719" rIns="45719" anchor="ctr"/>
          <a:lstStyle/>
          <a:p>
            <a:pPr algn="ctr">
              <a:defRPr>
                <a:solidFill>
                  <a:srgbClr val="FFFFFF"/>
                </a:solidFill>
              </a:defRPr>
            </a:pPr>
            <a:endParaRPr/>
          </a:p>
        </p:txBody>
      </p:sp>
      <p:grpSp>
        <p:nvGrpSpPr>
          <p:cNvPr id="929" name="AutoShape 12"/>
          <p:cNvGrpSpPr/>
          <p:nvPr/>
        </p:nvGrpSpPr>
        <p:grpSpPr>
          <a:xfrm>
            <a:off x="7046227" y="2034178"/>
            <a:ext cx="3060928" cy="651296"/>
            <a:chOff x="0" y="0"/>
            <a:chExt cx="3060927" cy="651295"/>
          </a:xfrm>
        </p:grpSpPr>
        <p:sp>
          <p:nvSpPr>
            <p:cNvPr id="927" name="形状"/>
            <p:cNvSpPr/>
            <p:nvPr/>
          </p:nvSpPr>
          <p:spPr>
            <a:xfrm flipH="1">
              <a:off x="0" y="0"/>
              <a:ext cx="3060928" cy="651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64" y="0"/>
                  </a:lnTo>
                  <a:lnTo>
                    <a:pt x="21600" y="10800"/>
                  </a:lnTo>
                  <a:lnTo>
                    <a:pt x="18664" y="21600"/>
                  </a:lnTo>
                  <a:lnTo>
                    <a:pt x="0" y="21600"/>
                  </a:lnTo>
                  <a:close/>
                </a:path>
              </a:pathLst>
            </a:custGeom>
            <a:solidFill>
              <a:srgbClr val="0062AC"/>
            </a:solidFill>
            <a:ln w="12700" cap="flat">
              <a:noFill/>
              <a:miter lim="400000"/>
            </a:ln>
            <a:effectLst/>
          </p:spPr>
          <p:txBody>
            <a:bodyPr wrap="square" lIns="45719" tIns="45719" rIns="45719" bIns="45719" numCol="1" anchor="ctr">
              <a:noAutofit/>
            </a:bodyPr>
            <a:lstStyle/>
            <a:p>
              <a:pPr algn="ctr">
                <a:defRPr sz="2000" b="1">
                  <a:solidFill>
                    <a:srgbClr val="FFFFFF"/>
                  </a:solidFill>
                  <a:latin typeface="微软雅黑"/>
                  <a:ea typeface="微软雅黑"/>
                  <a:cs typeface="微软雅黑"/>
                  <a:sym typeface="微软雅黑"/>
                </a:defRPr>
              </a:pPr>
              <a:endParaRPr/>
            </a:p>
          </p:txBody>
        </p:sp>
        <p:sp>
          <p:nvSpPr>
            <p:cNvPr id="928" name="思考"/>
            <p:cNvSpPr txBox="1"/>
            <p:nvPr/>
          </p:nvSpPr>
          <p:spPr>
            <a:xfrm>
              <a:off x="1336352" y="110087"/>
              <a:ext cx="596221" cy="4311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60" tIns="37760" rIns="37760" bIns="37760" numCol="1" anchor="ctr">
              <a:spAutoFit/>
            </a:bodyPr>
            <a:lstStyle>
              <a:lvl1pPr algn="ctr">
                <a:defRPr sz="2000" b="1">
                  <a:solidFill>
                    <a:srgbClr val="FFFFFF"/>
                  </a:solidFill>
                  <a:latin typeface="微软雅黑"/>
                  <a:ea typeface="微软雅黑"/>
                  <a:cs typeface="微软雅黑"/>
                  <a:sym typeface="微软雅黑"/>
                </a:defRPr>
              </a:lvl1pPr>
            </a:lstStyle>
            <a:p>
              <a:r>
                <a:t>思考</a:t>
              </a:r>
            </a:p>
          </p:txBody>
        </p:sp>
      </p:grpSp>
      <p:sp>
        <p:nvSpPr>
          <p:cNvPr id="930" name="TextBox 30"/>
          <p:cNvSpPr txBox="1"/>
          <p:nvPr/>
        </p:nvSpPr>
        <p:spPr>
          <a:xfrm>
            <a:off x="7165317" y="2912863"/>
            <a:ext cx="2941837" cy="2978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p>
            <a:pPr>
              <a:lnSpc>
                <a:spcPct val="130000"/>
              </a:lnSpc>
              <a:defRPr sz="1300">
                <a:latin typeface="微软雅黑"/>
                <a:ea typeface="微软雅黑"/>
                <a:cs typeface="微软雅黑"/>
                <a:sym typeface="微软雅黑"/>
              </a:defRPr>
            </a:pPr>
            <a:r>
              <a:t>您的内容打在这里，或者通过复制您的文本后，在此框中选择粘贴，并选择只保留文字。您的内容打在这里，或者通过复制您的文本后，在此框中选择粘贴，并选择只保留文字。</a:t>
            </a:r>
          </a:p>
          <a:p>
            <a:pPr>
              <a:lnSpc>
                <a:spcPct val="130000"/>
              </a:lnSpc>
              <a:defRPr sz="1300">
                <a:latin typeface="微软雅黑"/>
                <a:ea typeface="微软雅黑"/>
                <a:cs typeface="微软雅黑"/>
                <a:sym typeface="微软雅黑"/>
              </a:defRPr>
            </a:pPr>
            <a:r>
              <a:t>您的内容打在这里，或者通过复制您的文本后，在此框中选择粘贴，并选择只保留文字。您的内容打在这里，或者通过复制您的文本后，在此框中选择粘贴，并选择只保留文字。</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924"/>
                                        </p:tgtEl>
                                        <p:attrNameLst>
                                          <p:attrName>style.visibility</p:attrName>
                                        </p:attrNameLst>
                                      </p:cBhvr>
                                      <p:to>
                                        <p:strVal val="visible"/>
                                      </p:to>
                                    </p:set>
                                    <p:anim calcmode="lin" valueType="num">
                                      <p:cBhvr>
                                        <p:cTn id="7" dur="500" fill="hold"/>
                                        <p:tgtEl>
                                          <p:spTgt spid="924"/>
                                        </p:tgtEl>
                                        <p:attrNameLst>
                                          <p:attrName>ppt_x</p:attrName>
                                        </p:attrNameLst>
                                      </p:cBhvr>
                                      <p:tavLst>
                                        <p:tav tm="0">
                                          <p:val>
                                            <p:strVal val="0-#ppt_w/2"/>
                                          </p:val>
                                        </p:tav>
                                        <p:tav tm="100000">
                                          <p:val>
                                            <p:strVal val="#ppt_x"/>
                                          </p:val>
                                        </p:tav>
                                      </p:tavLst>
                                    </p:anim>
                                    <p:anim calcmode="lin" valueType="num">
                                      <p:cBhvr>
                                        <p:cTn id="8" dur="500" fill="hold"/>
                                        <p:tgtEl>
                                          <p:spTgt spid="9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2" nodeType="afterEffect">
                                  <p:stCondLst>
                                    <p:cond delay="0"/>
                                  </p:stCondLst>
                                  <p:iterate>
                                    <p:tmAbs val="0"/>
                                  </p:iterate>
                                  <p:childTnLst>
                                    <p:set>
                                      <p:cBhvr>
                                        <p:cTn id="11" fill="hold"/>
                                        <p:tgtEl>
                                          <p:spTgt spid="921"/>
                                        </p:tgtEl>
                                        <p:attrNameLst>
                                          <p:attrName>style.visibility</p:attrName>
                                        </p:attrNameLst>
                                      </p:cBhvr>
                                      <p:to>
                                        <p:strVal val="visible"/>
                                      </p:to>
                                    </p:set>
                                    <p:animEffect transition="in" filter="wipe(up)">
                                      <p:cBhvr>
                                        <p:cTn id="12" dur="500"/>
                                        <p:tgtEl>
                                          <p:spTgt spid="921"/>
                                        </p:tgtEl>
                                      </p:cBhvr>
                                    </p:animEffect>
                                  </p:childTnLst>
                                </p:cTn>
                              </p:par>
                            </p:childTnLst>
                          </p:cTn>
                        </p:par>
                        <p:par>
                          <p:cTn id="13" fill="hold">
                            <p:stCondLst>
                              <p:cond delay="1000"/>
                            </p:stCondLst>
                            <p:childTnLst>
                              <p:par>
                                <p:cTn id="14" presetID="9" presetClass="entr" fill="hold" grpId="3" nodeType="afterEffect">
                                  <p:stCondLst>
                                    <p:cond delay="0"/>
                                  </p:stCondLst>
                                  <p:iterate>
                                    <p:tmAbs val="0"/>
                                  </p:iterate>
                                  <p:childTnLst>
                                    <p:set>
                                      <p:cBhvr>
                                        <p:cTn id="15" fill="hold"/>
                                        <p:tgtEl>
                                          <p:spTgt spid="925"/>
                                        </p:tgtEl>
                                        <p:attrNameLst>
                                          <p:attrName>style.visibility</p:attrName>
                                        </p:attrNameLst>
                                      </p:cBhvr>
                                      <p:to>
                                        <p:strVal val="visible"/>
                                      </p:to>
                                    </p:set>
                                    <p:animEffect transition="in" filter="dissolve">
                                      <p:cBhvr>
                                        <p:cTn id="16" dur="100"/>
                                        <p:tgtEl>
                                          <p:spTgt spid="925"/>
                                        </p:tgtEl>
                                      </p:cBhvr>
                                    </p:animEffect>
                                  </p:childTnLst>
                                </p:cTn>
                              </p:par>
                            </p:childTnLst>
                          </p:cTn>
                        </p:par>
                        <p:par>
                          <p:cTn id="17" fill="hold">
                            <p:stCondLst>
                              <p:cond delay="1100"/>
                            </p:stCondLst>
                            <p:childTnLst>
                              <p:par>
                                <p:cTn id="18" presetID="2" presetClass="entr" presetSubtype="2" fill="hold" grpId="5" nodeType="afterEffect">
                                  <p:stCondLst>
                                    <p:cond delay="0"/>
                                  </p:stCondLst>
                                  <p:iterate>
                                    <p:tmAbs val="0"/>
                                  </p:iterate>
                                  <p:childTnLst>
                                    <p:set>
                                      <p:cBhvr>
                                        <p:cTn id="19" fill="hold"/>
                                        <p:tgtEl>
                                          <p:spTgt spid="929"/>
                                        </p:tgtEl>
                                        <p:attrNameLst>
                                          <p:attrName>style.visibility</p:attrName>
                                        </p:attrNameLst>
                                      </p:cBhvr>
                                      <p:to>
                                        <p:strVal val="visible"/>
                                      </p:to>
                                    </p:set>
                                    <p:anim calcmode="lin" valueType="num">
                                      <p:cBhvr>
                                        <p:cTn id="20" dur="500" fill="hold"/>
                                        <p:tgtEl>
                                          <p:spTgt spid="929"/>
                                        </p:tgtEl>
                                        <p:attrNameLst>
                                          <p:attrName>ppt_x</p:attrName>
                                        </p:attrNameLst>
                                      </p:cBhvr>
                                      <p:tavLst>
                                        <p:tav tm="0">
                                          <p:val>
                                            <p:strVal val="1+#ppt_w/2"/>
                                          </p:val>
                                        </p:tav>
                                        <p:tav tm="100000">
                                          <p:val>
                                            <p:strVal val="#ppt_x"/>
                                          </p:val>
                                        </p:tav>
                                      </p:tavLst>
                                    </p:anim>
                                    <p:anim calcmode="lin" valueType="num">
                                      <p:cBhvr>
                                        <p:cTn id="21" dur="500" fill="hold"/>
                                        <p:tgtEl>
                                          <p:spTgt spid="929"/>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22" presetClass="entr" presetSubtype="1" fill="hold" grpId="6" nodeType="afterEffect">
                                  <p:stCondLst>
                                    <p:cond delay="0"/>
                                  </p:stCondLst>
                                  <p:iterate>
                                    <p:tmAbs val="0"/>
                                  </p:iterate>
                                  <p:childTnLst>
                                    <p:set>
                                      <p:cBhvr>
                                        <p:cTn id="24" fill="hold"/>
                                        <p:tgtEl>
                                          <p:spTgt spid="926"/>
                                        </p:tgtEl>
                                        <p:attrNameLst>
                                          <p:attrName>style.visibility</p:attrName>
                                        </p:attrNameLst>
                                      </p:cBhvr>
                                      <p:to>
                                        <p:strVal val="visible"/>
                                      </p:to>
                                    </p:set>
                                    <p:animEffect transition="in" filter="wipe(up)">
                                      <p:cBhvr>
                                        <p:cTn id="25" dur="500"/>
                                        <p:tgtEl>
                                          <p:spTgt spid="926"/>
                                        </p:tgtEl>
                                      </p:cBhvr>
                                    </p:animEffect>
                                  </p:childTnLst>
                                </p:cTn>
                              </p:par>
                            </p:childTnLst>
                          </p:cTn>
                        </p:par>
                        <p:par>
                          <p:cTn id="26" fill="hold">
                            <p:stCondLst>
                              <p:cond delay="2100"/>
                            </p:stCondLst>
                            <p:childTnLst>
                              <p:par>
                                <p:cTn id="27" presetID="9" presetClass="entr" fill="hold" grpId="7" nodeType="afterEffect">
                                  <p:stCondLst>
                                    <p:cond delay="0"/>
                                  </p:stCondLst>
                                  <p:iterate>
                                    <p:tmAbs val="0"/>
                                  </p:iterate>
                                  <p:childTnLst>
                                    <p:set>
                                      <p:cBhvr>
                                        <p:cTn id="28" fill="hold"/>
                                        <p:tgtEl>
                                          <p:spTgt spid="930"/>
                                        </p:tgtEl>
                                        <p:attrNameLst>
                                          <p:attrName>style.visibility</p:attrName>
                                        </p:attrNameLst>
                                      </p:cBhvr>
                                      <p:to>
                                        <p:strVal val="visible"/>
                                      </p:to>
                                    </p:set>
                                    <p:animEffect transition="in" filter="dissolve">
                                      <p:cBhvr>
                                        <p:cTn id="29" dur="1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2" animBg="1" advAuto="0"/>
      <p:bldP spid="924" grpId="1" animBg="1" advAuto="0"/>
      <p:bldP spid="925" grpId="3" animBg="1" advAuto="0"/>
      <p:bldP spid="926" grpId="6" animBg="1" advAuto="0"/>
      <p:bldP spid="929" grpId="5" animBg="1" advAuto="0"/>
      <p:bldP spid="930" grpId="7"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矩形 10"/>
          <p:cNvSpPr txBox="1"/>
          <p:nvPr/>
        </p:nvSpPr>
        <p:spPr>
          <a:xfrm>
            <a:off x="4319739" y="1067407"/>
            <a:ext cx="3552519" cy="1259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5" tIns="45715" rIns="45715" bIns="45715">
            <a:spAutoFit/>
          </a:bodyPr>
          <a:lstStyle>
            <a:lvl1pPr>
              <a:lnSpc>
                <a:spcPct val="150000"/>
              </a:lnSpc>
              <a:defRPr sz="6600" b="1">
                <a:solidFill>
                  <a:srgbClr val="414455"/>
                </a:solidFill>
                <a:latin typeface="微软雅黑"/>
                <a:ea typeface="微软雅黑"/>
                <a:cs typeface="微软雅黑"/>
                <a:sym typeface="微软雅黑"/>
              </a:defRPr>
            </a:lvl1pPr>
          </a:lstStyle>
          <a:p>
            <a:r>
              <a:t>谢谢观看</a:t>
            </a:r>
          </a:p>
        </p:txBody>
      </p:sp>
      <p:sp>
        <p:nvSpPr>
          <p:cNvPr id="933" name="矩形 11"/>
          <p:cNvSpPr txBox="1"/>
          <p:nvPr/>
        </p:nvSpPr>
        <p:spPr>
          <a:xfrm>
            <a:off x="2877230" y="2538769"/>
            <a:ext cx="6437542" cy="1837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5" tIns="45715" rIns="45715" bIns="45715">
            <a:spAutoFit/>
          </a:bodyPr>
          <a:lstStyle/>
          <a:p>
            <a:pPr algn="ctr">
              <a:lnSpc>
                <a:spcPct val="150000"/>
              </a:lnSpc>
              <a:defRPr>
                <a:solidFill>
                  <a:srgbClr val="414455"/>
                </a:solidFill>
                <a:latin typeface="微软雅黑"/>
                <a:ea typeface="微软雅黑"/>
                <a:cs typeface="微软雅黑"/>
                <a:sym typeface="微软雅黑"/>
              </a:defRPr>
            </a:pPr>
            <a:r>
              <a:t>大学生活即将结束，在此，我要感谢所有教导我的老师和一齐成长的同学，他们在我的大学生涯给予了很大的帮助。本论文能够顺利完成，要特别感谢我的导师XXX老师，感谢各位老师的关心和帮助！</a:t>
            </a:r>
          </a:p>
        </p:txBody>
      </p:sp>
      <p:sp>
        <p:nvSpPr>
          <p:cNvPr id="934" name="矩形 12"/>
          <p:cNvSpPr txBox="1"/>
          <p:nvPr/>
        </p:nvSpPr>
        <p:spPr>
          <a:xfrm>
            <a:off x="4718558" y="4664426"/>
            <a:ext cx="3048397" cy="447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5" tIns="45715" rIns="45715" bIns="45715">
            <a:spAutoFit/>
          </a:bodyPr>
          <a:lstStyle>
            <a:lvl1pPr>
              <a:lnSpc>
                <a:spcPct val="150000"/>
              </a:lnSpc>
              <a:defRPr sz="2000">
                <a:solidFill>
                  <a:srgbClr val="414455"/>
                </a:solidFill>
                <a:latin typeface="微软雅黑"/>
                <a:ea typeface="微软雅黑"/>
                <a:cs typeface="微软雅黑"/>
                <a:sym typeface="微软雅黑"/>
              </a:defRPr>
            </a:lvl1pPr>
          </a:lstStyle>
          <a:p>
            <a:r>
              <a:t>恳请各位老师批评指正！</a:t>
            </a:r>
          </a:p>
        </p:txBody>
      </p:sp>
      <p:sp>
        <p:nvSpPr>
          <p:cNvPr id="935" name="矩形 4"/>
          <p:cNvSpPr/>
          <p:nvPr/>
        </p:nvSpPr>
        <p:spPr>
          <a:xfrm>
            <a:off x="1" y="0"/>
            <a:ext cx="12192001" cy="112474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936" name="矩形 15"/>
          <p:cNvSpPr/>
          <p:nvPr/>
        </p:nvSpPr>
        <p:spPr>
          <a:xfrm>
            <a:off x="1" y="5733255"/>
            <a:ext cx="12192001" cy="1124745"/>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935"/>
                                        </p:tgtEl>
                                        <p:attrNameLst>
                                          <p:attrName>style.visibility</p:attrName>
                                        </p:attrNameLst>
                                      </p:cBhvr>
                                      <p:to>
                                        <p:strVal val="visible"/>
                                      </p:to>
                                    </p:set>
                                    <p:anim calcmode="lin" valueType="num">
                                      <p:cBhvr>
                                        <p:cTn id="7" dur="500" fill="hold"/>
                                        <p:tgtEl>
                                          <p:spTgt spid="935"/>
                                        </p:tgtEl>
                                        <p:attrNameLst>
                                          <p:attrName>ppt_x</p:attrName>
                                        </p:attrNameLst>
                                      </p:cBhvr>
                                      <p:tavLst>
                                        <p:tav tm="0">
                                          <p:val>
                                            <p:strVal val="#ppt_x"/>
                                          </p:val>
                                        </p:tav>
                                        <p:tav tm="100000">
                                          <p:val>
                                            <p:strVal val="#ppt_x"/>
                                          </p:val>
                                        </p:tav>
                                      </p:tavLst>
                                    </p:anim>
                                    <p:anim calcmode="lin" valueType="num">
                                      <p:cBhvr>
                                        <p:cTn id="8" dur="500" fill="hold"/>
                                        <p:tgtEl>
                                          <p:spTgt spid="9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936"/>
                                        </p:tgtEl>
                                        <p:attrNameLst>
                                          <p:attrName>style.visibility</p:attrName>
                                        </p:attrNameLst>
                                      </p:cBhvr>
                                      <p:to>
                                        <p:strVal val="visible"/>
                                      </p:to>
                                    </p:set>
                                    <p:anim calcmode="lin" valueType="num">
                                      <p:cBhvr>
                                        <p:cTn id="12" dur="500" fill="hold"/>
                                        <p:tgtEl>
                                          <p:spTgt spid="936"/>
                                        </p:tgtEl>
                                        <p:attrNameLst>
                                          <p:attrName>ppt_x</p:attrName>
                                        </p:attrNameLst>
                                      </p:cBhvr>
                                      <p:tavLst>
                                        <p:tav tm="0">
                                          <p:val>
                                            <p:strVal val="#ppt_x"/>
                                          </p:val>
                                        </p:tav>
                                        <p:tav tm="100000">
                                          <p:val>
                                            <p:strVal val="#ppt_x"/>
                                          </p:val>
                                        </p:tav>
                                      </p:tavLst>
                                    </p:anim>
                                    <p:anim calcmode="lin" valueType="num">
                                      <p:cBhvr>
                                        <p:cTn id="13" dur="500" fill="hold"/>
                                        <p:tgtEl>
                                          <p:spTgt spid="9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9" presetClass="entr" fill="hold" grpId="3" nodeType="afterEffect">
                                  <p:stCondLst>
                                    <p:cond delay="0"/>
                                  </p:stCondLst>
                                  <p:iterate>
                                    <p:tmAbs val="0"/>
                                  </p:iterate>
                                  <p:childTnLst>
                                    <p:set>
                                      <p:cBhvr>
                                        <p:cTn id="16" fill="hold"/>
                                        <p:tgtEl>
                                          <p:spTgt spid="932"/>
                                        </p:tgtEl>
                                        <p:attrNameLst>
                                          <p:attrName>style.visibility</p:attrName>
                                        </p:attrNameLst>
                                      </p:cBhvr>
                                      <p:to>
                                        <p:strVal val="visible"/>
                                      </p:to>
                                    </p:set>
                                    <p:animEffect transition="in" filter="dissolve">
                                      <p:cBhvr>
                                        <p:cTn id="17" dur="500"/>
                                        <p:tgtEl>
                                          <p:spTgt spid="932"/>
                                        </p:tgtEl>
                                      </p:cBhvr>
                                    </p:animEffect>
                                  </p:childTnLst>
                                </p:cTn>
                              </p:par>
                            </p:childTnLst>
                          </p:cTn>
                        </p:par>
                        <p:par>
                          <p:cTn id="18" fill="hold">
                            <p:stCondLst>
                              <p:cond delay="1500"/>
                            </p:stCondLst>
                            <p:childTnLst>
                              <p:par>
                                <p:cTn id="19" presetID="9" presetClass="entr" fill="hold" grpId="4" nodeType="afterEffect">
                                  <p:stCondLst>
                                    <p:cond delay="0"/>
                                  </p:stCondLst>
                                  <p:iterate>
                                    <p:tmAbs val="0"/>
                                  </p:iterate>
                                  <p:childTnLst>
                                    <p:set>
                                      <p:cBhvr>
                                        <p:cTn id="20" fill="hold"/>
                                        <p:tgtEl>
                                          <p:spTgt spid="933"/>
                                        </p:tgtEl>
                                        <p:attrNameLst>
                                          <p:attrName>style.visibility</p:attrName>
                                        </p:attrNameLst>
                                      </p:cBhvr>
                                      <p:to>
                                        <p:strVal val="visible"/>
                                      </p:to>
                                    </p:set>
                                    <p:animEffect transition="in" filter="dissolve">
                                      <p:cBhvr>
                                        <p:cTn id="21" dur="300"/>
                                        <p:tgtEl>
                                          <p:spTgt spid="933"/>
                                        </p:tgtEl>
                                      </p:cBhvr>
                                    </p:animEffect>
                                  </p:childTnLst>
                                </p:cTn>
                              </p:par>
                            </p:childTnLst>
                          </p:cTn>
                        </p:par>
                        <p:par>
                          <p:cTn id="22" fill="hold">
                            <p:stCondLst>
                              <p:cond delay="1800"/>
                            </p:stCondLst>
                            <p:childTnLst>
                              <p:par>
                                <p:cTn id="23" presetID="2" presetClass="entr" presetSubtype="4" fill="hold" grpId="6" nodeType="afterEffect">
                                  <p:stCondLst>
                                    <p:cond delay="0"/>
                                  </p:stCondLst>
                                  <p:iterate>
                                    <p:tmAbs val="0"/>
                                  </p:iterate>
                                  <p:childTnLst>
                                    <p:set>
                                      <p:cBhvr>
                                        <p:cTn id="24" fill="hold"/>
                                        <p:tgtEl>
                                          <p:spTgt spid="934"/>
                                        </p:tgtEl>
                                        <p:attrNameLst>
                                          <p:attrName>style.visibility</p:attrName>
                                        </p:attrNameLst>
                                      </p:cBhvr>
                                      <p:to>
                                        <p:strVal val="visible"/>
                                      </p:to>
                                    </p:set>
                                    <p:anim calcmode="lin" valueType="num">
                                      <p:cBhvr>
                                        <p:cTn id="25" dur="1000" fill="hold"/>
                                        <p:tgtEl>
                                          <p:spTgt spid="934"/>
                                        </p:tgtEl>
                                        <p:attrNameLst>
                                          <p:attrName>ppt_x</p:attrName>
                                        </p:attrNameLst>
                                      </p:cBhvr>
                                      <p:tavLst>
                                        <p:tav tm="0">
                                          <p:val>
                                            <p:strVal val="#ppt_x"/>
                                          </p:val>
                                        </p:tav>
                                        <p:tav tm="100000">
                                          <p:val>
                                            <p:strVal val="#ppt_x"/>
                                          </p:val>
                                        </p:tav>
                                      </p:tavLst>
                                    </p:anim>
                                    <p:anim calcmode="lin" valueType="num">
                                      <p:cBhvr>
                                        <p:cTn id="26" dur="1000" fill="hold"/>
                                        <p:tgtEl>
                                          <p:spTgt spid="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3" animBg="1" advAuto="0"/>
      <p:bldP spid="933" grpId="4" animBg="1" advAuto="0"/>
      <p:bldP spid="934" grpId="6" animBg="1" advAuto="0"/>
      <p:bldP spid="935" grpId="1" animBg="1" advAuto="0"/>
      <p:bldP spid="936"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五边形 15"/>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grpSp>
        <p:nvGrpSpPr>
          <p:cNvPr id="257" name="组合 7"/>
          <p:cNvGrpSpPr/>
          <p:nvPr/>
        </p:nvGrpSpPr>
        <p:grpSpPr>
          <a:xfrm>
            <a:off x="5534295" y="3652797"/>
            <a:ext cx="2211429" cy="2096675"/>
            <a:chOff x="0" y="0"/>
            <a:chExt cx="2211427" cy="2096673"/>
          </a:xfrm>
        </p:grpSpPr>
        <p:sp>
          <p:nvSpPr>
            <p:cNvPr id="243" name="椭圆 8"/>
            <p:cNvSpPr/>
            <p:nvPr/>
          </p:nvSpPr>
          <p:spPr>
            <a:xfrm>
              <a:off x="58168" y="0"/>
              <a:ext cx="2081043" cy="2096674"/>
            </a:xfrm>
            <a:prstGeom prst="ellipse">
              <a:avLst/>
            </a:prstGeom>
            <a:noFill/>
            <a:ln w="12700" cap="flat">
              <a:solidFill>
                <a:srgbClr val="414455"/>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44" name="椭圆 9"/>
            <p:cNvSpPr/>
            <p:nvPr/>
          </p:nvSpPr>
          <p:spPr>
            <a:xfrm>
              <a:off x="1626203" y="110524"/>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sp>
          <p:nvSpPr>
            <p:cNvPr id="245" name="椭圆 10"/>
            <p:cNvSpPr/>
            <p:nvPr/>
          </p:nvSpPr>
          <p:spPr>
            <a:xfrm>
              <a:off x="441055" y="110524"/>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sp>
          <p:nvSpPr>
            <p:cNvPr id="246" name="椭圆 11"/>
            <p:cNvSpPr/>
            <p:nvPr/>
          </p:nvSpPr>
          <p:spPr>
            <a:xfrm>
              <a:off x="-1" y="981123"/>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sp>
          <p:nvSpPr>
            <p:cNvPr id="247" name="椭圆 12"/>
            <p:cNvSpPr/>
            <p:nvPr/>
          </p:nvSpPr>
          <p:spPr>
            <a:xfrm>
              <a:off x="2070259" y="981123"/>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sp>
          <p:nvSpPr>
            <p:cNvPr id="248" name="椭圆 13"/>
            <p:cNvSpPr/>
            <p:nvPr/>
          </p:nvSpPr>
          <p:spPr>
            <a:xfrm>
              <a:off x="1626203" y="1851722"/>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sp>
          <p:nvSpPr>
            <p:cNvPr id="249" name="椭圆 14"/>
            <p:cNvSpPr/>
            <p:nvPr/>
          </p:nvSpPr>
          <p:spPr>
            <a:xfrm>
              <a:off x="441055" y="1824516"/>
              <a:ext cx="141169" cy="142229"/>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262626"/>
                  </a:solidFill>
                </a:defRPr>
              </a:pPr>
              <a:endParaRPr/>
            </a:p>
          </p:txBody>
        </p:sp>
        <p:grpSp>
          <p:nvGrpSpPr>
            <p:cNvPr id="256" name="组合 15"/>
            <p:cNvGrpSpPr/>
            <p:nvPr/>
          </p:nvGrpSpPr>
          <p:grpSpPr>
            <a:xfrm>
              <a:off x="240341" y="327699"/>
              <a:ext cx="1731177" cy="1431123"/>
              <a:chOff x="0" y="0"/>
              <a:chExt cx="1731175" cy="1431122"/>
            </a:xfrm>
          </p:grpSpPr>
          <p:sp>
            <p:nvSpPr>
              <p:cNvPr id="250" name="任意多边形 16"/>
              <p:cNvSpPr/>
              <p:nvPr/>
            </p:nvSpPr>
            <p:spPr>
              <a:xfrm flipV="1">
                <a:off x="872986" y="14907"/>
                <a:ext cx="503078" cy="700655"/>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sp>
            <p:nvSpPr>
              <p:cNvPr id="251" name="任意多边形 17"/>
              <p:cNvSpPr/>
              <p:nvPr/>
            </p:nvSpPr>
            <p:spPr>
              <a:xfrm>
                <a:off x="858190" y="715561"/>
                <a:ext cx="872986" cy="1"/>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sp>
            <p:nvSpPr>
              <p:cNvPr id="252" name="任意多边形 18"/>
              <p:cNvSpPr/>
              <p:nvPr/>
            </p:nvSpPr>
            <p:spPr>
              <a:xfrm flipH="1" flipV="1">
                <a:off x="384706" y="-1"/>
                <a:ext cx="488281" cy="700656"/>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sp>
            <p:nvSpPr>
              <p:cNvPr id="253" name="任意多边形 19"/>
              <p:cNvSpPr/>
              <p:nvPr/>
            </p:nvSpPr>
            <p:spPr>
              <a:xfrm flipH="1" flipV="1">
                <a:off x="-1" y="730469"/>
                <a:ext cx="858192" cy="1"/>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sp>
            <p:nvSpPr>
              <p:cNvPr id="254" name="任意多边形 20"/>
              <p:cNvSpPr/>
              <p:nvPr/>
            </p:nvSpPr>
            <p:spPr>
              <a:xfrm flipH="1">
                <a:off x="369909" y="745376"/>
                <a:ext cx="503078" cy="685747"/>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sp>
            <p:nvSpPr>
              <p:cNvPr id="255" name="任意多边形 27"/>
              <p:cNvSpPr/>
              <p:nvPr/>
            </p:nvSpPr>
            <p:spPr>
              <a:xfrm>
                <a:off x="887782" y="745376"/>
                <a:ext cx="458689" cy="685747"/>
              </a:xfrm>
              <a:prstGeom prst="line">
                <a:avLst/>
              </a:prstGeom>
              <a:noFill/>
              <a:ln w="38100" cap="flat">
                <a:solidFill>
                  <a:srgbClr val="808080"/>
                </a:solidFill>
                <a:prstDash val="solid"/>
                <a:miter lim="800000"/>
                <a:tailEnd type="stealth" w="med" len="med"/>
              </a:ln>
              <a:effectLst/>
            </p:spPr>
            <p:txBody>
              <a:bodyPr wrap="square" lIns="45719" tIns="45719" rIns="45719" bIns="45719" numCol="1" anchor="t">
                <a:noAutofit/>
              </a:bodyPr>
              <a:lstStyle/>
              <a:p>
                <a:endParaRPr/>
              </a:p>
            </p:txBody>
          </p:sp>
        </p:grpSp>
      </p:grpSp>
      <p:grpSp>
        <p:nvGrpSpPr>
          <p:cNvPr id="260" name="组合 28"/>
          <p:cNvGrpSpPr/>
          <p:nvPr/>
        </p:nvGrpSpPr>
        <p:grpSpPr>
          <a:xfrm>
            <a:off x="2728652" y="1737217"/>
            <a:ext cx="8460432" cy="2121913"/>
            <a:chOff x="0" y="0"/>
            <a:chExt cx="8460430" cy="2121912"/>
          </a:xfrm>
        </p:grpSpPr>
        <p:sp>
          <p:nvSpPr>
            <p:cNvPr id="258" name="矩形 29"/>
            <p:cNvSpPr txBox="1"/>
            <p:nvPr/>
          </p:nvSpPr>
          <p:spPr>
            <a:xfrm>
              <a:off x="0" y="493772"/>
              <a:ext cx="8460431" cy="162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nSpc>
                  <a:spcPct val="130000"/>
                </a:lnSpc>
                <a:defRPr sz="14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259" name="矩形 30"/>
            <p:cNvSpPr txBox="1"/>
            <p:nvPr/>
          </p:nvSpPr>
          <p:spPr>
            <a:xfrm>
              <a:off x="10348" y="0"/>
              <a:ext cx="1120141" cy="447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2000">
                  <a:latin typeface="微软雅黑"/>
                  <a:ea typeface="微软雅黑"/>
                  <a:cs typeface="微软雅黑"/>
                  <a:sym typeface="微软雅黑"/>
                </a:defRPr>
              </a:lvl1pPr>
            </a:lstStyle>
            <a:p>
              <a:r>
                <a:t>选题背景</a:t>
              </a:r>
            </a:p>
          </p:txBody>
        </p:sp>
      </p:grpSp>
      <p:grpSp>
        <p:nvGrpSpPr>
          <p:cNvPr id="263" name="组合 31"/>
          <p:cNvGrpSpPr/>
          <p:nvPr/>
        </p:nvGrpSpPr>
        <p:grpSpPr>
          <a:xfrm>
            <a:off x="6080097" y="4144094"/>
            <a:ext cx="1105775" cy="1114080"/>
            <a:chOff x="0" y="0"/>
            <a:chExt cx="1105773" cy="1114079"/>
          </a:xfrm>
        </p:grpSpPr>
        <p:sp>
          <p:nvSpPr>
            <p:cNvPr id="261" name="椭圆 32"/>
            <p:cNvSpPr/>
            <p:nvPr/>
          </p:nvSpPr>
          <p:spPr>
            <a:xfrm>
              <a:off x="0" y="0"/>
              <a:ext cx="1105774" cy="1114080"/>
            </a:xfrm>
            <a:prstGeom prst="ellipse">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2" name="矩形 33"/>
            <p:cNvSpPr txBox="1"/>
            <p:nvPr/>
          </p:nvSpPr>
          <p:spPr>
            <a:xfrm>
              <a:off x="253960" y="373892"/>
              <a:ext cx="595925" cy="396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a:defRPr sz="1700">
                  <a:solidFill>
                    <a:srgbClr val="FFFFFF"/>
                  </a:solidFill>
                  <a:latin typeface="微软雅黑"/>
                  <a:ea typeface="微软雅黑"/>
                  <a:cs typeface="微软雅黑"/>
                  <a:sym typeface="微软雅黑"/>
                </a:defRPr>
              </a:pPr>
              <a:r>
                <a:t>标题 </a:t>
              </a:r>
            </a:p>
          </p:txBody>
        </p:sp>
      </p:grpSp>
      <p:grpSp>
        <p:nvGrpSpPr>
          <p:cNvPr id="266" name="组合 34"/>
          <p:cNvGrpSpPr/>
          <p:nvPr/>
        </p:nvGrpSpPr>
        <p:grpSpPr>
          <a:xfrm>
            <a:off x="7978981" y="4130452"/>
            <a:ext cx="2345905" cy="1320976"/>
            <a:chOff x="0" y="0"/>
            <a:chExt cx="2345904" cy="1320975"/>
          </a:xfrm>
        </p:grpSpPr>
        <p:sp>
          <p:nvSpPr>
            <p:cNvPr id="264" name="TextBox 35"/>
            <p:cNvSpPr txBox="1"/>
            <p:nvPr/>
          </p:nvSpPr>
          <p:spPr>
            <a:xfrm>
              <a:off x="0" y="0"/>
              <a:ext cx="101854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微软雅黑"/>
                  <a:ea typeface="微软雅黑"/>
                  <a:cs typeface="微软雅黑"/>
                  <a:sym typeface="微软雅黑"/>
                </a:defRPr>
              </a:lvl1pPr>
            </a:lstStyle>
            <a:p>
              <a:r>
                <a:t>添加标题</a:t>
              </a:r>
            </a:p>
          </p:txBody>
        </p:sp>
        <p:sp>
          <p:nvSpPr>
            <p:cNvPr id="265" name="矩形 36"/>
            <p:cNvSpPr txBox="1"/>
            <p:nvPr/>
          </p:nvSpPr>
          <p:spPr>
            <a:xfrm>
              <a:off x="27569" y="351203"/>
              <a:ext cx="2318336" cy="969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ts val="2300"/>
                </a:lnSpc>
                <a:defRPr sz="1400">
                  <a:latin typeface="微软雅黑"/>
                  <a:ea typeface="微软雅黑"/>
                  <a:cs typeface="微软雅黑"/>
                  <a:sym typeface="微软雅黑"/>
                </a:defRPr>
              </a:lvl1pPr>
            </a:lstStyle>
            <a:p>
              <a:r>
                <a:t>您的内容打在这里，或者通过复制您的文本后，在此框中选择粘贴，并选择只保留</a:t>
              </a:r>
            </a:p>
          </p:txBody>
        </p:sp>
      </p:grpSp>
      <p:grpSp>
        <p:nvGrpSpPr>
          <p:cNvPr id="269" name="组合 37"/>
          <p:cNvGrpSpPr/>
          <p:nvPr/>
        </p:nvGrpSpPr>
        <p:grpSpPr>
          <a:xfrm>
            <a:off x="2872212" y="4141744"/>
            <a:ext cx="2318336" cy="1309686"/>
            <a:chOff x="0" y="0"/>
            <a:chExt cx="2318335" cy="1309685"/>
          </a:xfrm>
        </p:grpSpPr>
        <p:sp>
          <p:nvSpPr>
            <p:cNvPr id="267" name="TextBox 38"/>
            <p:cNvSpPr txBox="1"/>
            <p:nvPr/>
          </p:nvSpPr>
          <p:spPr>
            <a:xfrm>
              <a:off x="61321" y="0"/>
              <a:ext cx="101854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latin typeface="微软雅黑"/>
                  <a:ea typeface="微软雅黑"/>
                  <a:cs typeface="微软雅黑"/>
                  <a:sym typeface="微软雅黑"/>
                </a:defRPr>
              </a:lvl1pPr>
            </a:lstStyle>
            <a:p>
              <a:r>
                <a:t>添加标题</a:t>
              </a:r>
            </a:p>
          </p:txBody>
        </p:sp>
        <p:sp>
          <p:nvSpPr>
            <p:cNvPr id="268" name="矩形 39"/>
            <p:cNvSpPr txBox="1"/>
            <p:nvPr/>
          </p:nvSpPr>
          <p:spPr>
            <a:xfrm>
              <a:off x="0" y="339913"/>
              <a:ext cx="2318336" cy="969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r">
                <a:lnSpc>
                  <a:spcPts val="2300"/>
                </a:lnSpc>
                <a:defRPr sz="1400">
                  <a:latin typeface="微软雅黑"/>
                  <a:ea typeface="微软雅黑"/>
                  <a:cs typeface="微软雅黑"/>
                  <a:sym typeface="微软雅黑"/>
                </a:defRPr>
              </a:lvl1pPr>
            </a:lstStyle>
            <a:p>
              <a:r>
                <a:t>您的内容打在这里，或者通过复制您的文本后，在此框中选择粘贴，并选择只保留</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1" nodeType="afterEffect">
                                  <p:stCondLst>
                                    <p:cond delay="0"/>
                                  </p:stCondLst>
                                  <p:iterate>
                                    <p:tmAbs val="0"/>
                                  </p:iterate>
                                  <p:childTnLst>
                                    <p:set>
                                      <p:cBhvr>
                                        <p:cTn id="6" fill="hold"/>
                                        <p:tgtEl>
                                          <p:spTgt spid="260"/>
                                        </p:tgtEl>
                                        <p:attrNameLst>
                                          <p:attrName>style.visibility</p:attrName>
                                        </p:attrNameLst>
                                      </p:cBhvr>
                                      <p:to>
                                        <p:strVal val="visible"/>
                                      </p:to>
                                    </p:set>
                                    <p:animEffect transition="in" filter="strips(downRight)">
                                      <p:cBhvr>
                                        <p:cTn id="7" dur="1000"/>
                                        <p:tgtEl>
                                          <p:spTgt spid="260"/>
                                        </p:tgtEl>
                                      </p:cBhvr>
                                    </p:animEffect>
                                  </p:childTnLst>
                                </p:cTn>
                              </p:par>
                            </p:childTnLst>
                          </p:cTn>
                        </p:par>
                        <p:par>
                          <p:cTn id="8" fill="hold">
                            <p:stCondLst>
                              <p:cond delay="1000"/>
                            </p:stCondLst>
                            <p:childTnLst>
                              <p:par>
                                <p:cTn id="9" presetID="15" presetClass="entr" presetSubtype="0" fill="hold" grpId="2" nodeType="afterEffect">
                                  <p:stCondLst>
                                    <p:cond delay="1000"/>
                                  </p:stCondLst>
                                  <p:iterate>
                                    <p:tmAbs val="0"/>
                                  </p:iterate>
                                  <p:childTnLst>
                                    <p:set>
                                      <p:cBhvr>
                                        <p:cTn id="10" fill="hold"/>
                                        <p:tgtEl>
                                          <p:spTgt spid="257"/>
                                        </p:tgtEl>
                                        <p:attrNameLst>
                                          <p:attrName>style.visibility</p:attrName>
                                        </p:attrNameLst>
                                      </p:cBhvr>
                                      <p:to>
                                        <p:strVal val="visible"/>
                                      </p:to>
                                    </p:set>
                                    <p:anim calcmode="lin" valueType="num">
                                      <p:cBhvr>
                                        <p:cTn id="11" dur="1000" fill="hold"/>
                                        <p:tgtEl>
                                          <p:spTgt spid="257"/>
                                        </p:tgtEl>
                                        <p:attrNameLst>
                                          <p:attrName>ppt_w</p:attrName>
                                        </p:attrNameLst>
                                      </p:cBhvr>
                                      <p:tavLst>
                                        <p:tav tm="0">
                                          <p:val>
                                            <p:fltVal val="0"/>
                                          </p:val>
                                        </p:tav>
                                        <p:tav tm="100000">
                                          <p:val>
                                            <p:strVal val="#ppt_w"/>
                                          </p:val>
                                        </p:tav>
                                      </p:tavLst>
                                    </p:anim>
                                    <p:anim calcmode="lin" valueType="num">
                                      <p:cBhvr>
                                        <p:cTn id="12" dur="1000" fill="hold"/>
                                        <p:tgtEl>
                                          <p:spTgt spid="257"/>
                                        </p:tgtEl>
                                        <p:attrNameLst>
                                          <p:attrName>ppt_h</p:attrName>
                                        </p:attrNameLst>
                                      </p:cBhvr>
                                      <p:tavLst>
                                        <p:tav tm="0">
                                          <p:val>
                                            <p:fltVal val="0"/>
                                          </p:val>
                                        </p:tav>
                                        <p:tav tm="100000">
                                          <p:val>
                                            <p:strVal val="#ppt_h"/>
                                          </p:val>
                                        </p:tav>
                                      </p:tavLst>
                                    </p:anim>
                                    <p:anim calcmode="lin" valueType="num">
                                      <p:cBhvr>
                                        <p:cTn id="13" dur="1000" fill="hold"/>
                                        <p:tgtEl>
                                          <p:spTgt spid="25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57"/>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15" presetClass="entr" presetSubtype="0" fill="hold" grpId="3" nodeType="afterEffect">
                                  <p:stCondLst>
                                    <p:cond delay="1100"/>
                                  </p:stCondLst>
                                  <p:iterate>
                                    <p:tmAbs val="0"/>
                                  </p:iterate>
                                  <p:childTnLst>
                                    <p:set>
                                      <p:cBhvr>
                                        <p:cTn id="17" fill="hold"/>
                                        <p:tgtEl>
                                          <p:spTgt spid="263"/>
                                        </p:tgtEl>
                                        <p:attrNameLst>
                                          <p:attrName>style.visibility</p:attrName>
                                        </p:attrNameLst>
                                      </p:cBhvr>
                                      <p:to>
                                        <p:strVal val="visible"/>
                                      </p:to>
                                    </p:set>
                                    <p:anim calcmode="lin" valueType="num">
                                      <p:cBhvr>
                                        <p:cTn id="18" dur="1000" fill="hold"/>
                                        <p:tgtEl>
                                          <p:spTgt spid="263"/>
                                        </p:tgtEl>
                                        <p:attrNameLst>
                                          <p:attrName>ppt_w</p:attrName>
                                        </p:attrNameLst>
                                      </p:cBhvr>
                                      <p:tavLst>
                                        <p:tav tm="0">
                                          <p:val>
                                            <p:fltVal val="0"/>
                                          </p:val>
                                        </p:tav>
                                        <p:tav tm="100000">
                                          <p:val>
                                            <p:strVal val="#ppt_w"/>
                                          </p:val>
                                        </p:tav>
                                      </p:tavLst>
                                    </p:anim>
                                    <p:anim calcmode="lin" valueType="num">
                                      <p:cBhvr>
                                        <p:cTn id="19" dur="1000" fill="hold"/>
                                        <p:tgtEl>
                                          <p:spTgt spid="263"/>
                                        </p:tgtEl>
                                        <p:attrNameLst>
                                          <p:attrName>ppt_h</p:attrName>
                                        </p:attrNameLst>
                                      </p:cBhvr>
                                      <p:tavLst>
                                        <p:tav tm="0">
                                          <p:val>
                                            <p:fltVal val="0"/>
                                          </p:val>
                                        </p:tav>
                                        <p:tav tm="100000">
                                          <p:val>
                                            <p:strVal val="#ppt_h"/>
                                          </p:val>
                                        </p:tav>
                                      </p:tavLst>
                                    </p:anim>
                                    <p:anim calcmode="lin" valueType="num">
                                      <p:cBhvr>
                                        <p:cTn id="20" dur="1000" fill="hold"/>
                                        <p:tgtEl>
                                          <p:spTgt spid="26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263"/>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5100"/>
                            </p:stCondLst>
                            <p:childTnLst>
                              <p:par>
                                <p:cTn id="23" presetID="22" presetClass="entr" presetSubtype="2" fill="hold" grpId="4" nodeType="afterEffect">
                                  <p:stCondLst>
                                    <p:cond delay="2000"/>
                                  </p:stCondLst>
                                  <p:iterate>
                                    <p:tmAbs val="0"/>
                                  </p:iterate>
                                  <p:childTnLst>
                                    <p:set>
                                      <p:cBhvr>
                                        <p:cTn id="24" fill="hold"/>
                                        <p:tgtEl>
                                          <p:spTgt spid="269"/>
                                        </p:tgtEl>
                                        <p:attrNameLst>
                                          <p:attrName>style.visibility</p:attrName>
                                        </p:attrNameLst>
                                      </p:cBhvr>
                                      <p:to>
                                        <p:strVal val="visible"/>
                                      </p:to>
                                    </p:set>
                                    <p:animEffect transition="in" filter="wipe(right)">
                                      <p:cBhvr>
                                        <p:cTn id="25" dur="500"/>
                                        <p:tgtEl>
                                          <p:spTgt spid="269"/>
                                        </p:tgtEl>
                                      </p:cBhvr>
                                    </p:animEffect>
                                  </p:childTnLst>
                                </p:cTn>
                              </p:par>
                            </p:childTnLst>
                          </p:cTn>
                        </p:par>
                        <p:par>
                          <p:cTn id="26" fill="hold">
                            <p:stCondLst>
                              <p:cond delay="7600"/>
                            </p:stCondLst>
                            <p:childTnLst>
                              <p:par>
                                <p:cTn id="27" presetID="22" presetClass="entr" presetSubtype="8" fill="hold" grpId="5" nodeType="afterEffect">
                                  <p:stCondLst>
                                    <p:cond delay="2000"/>
                                  </p:stCondLst>
                                  <p:iterate>
                                    <p:tmAbs val="0"/>
                                  </p:iterate>
                                  <p:childTnLst>
                                    <p:set>
                                      <p:cBhvr>
                                        <p:cTn id="28" fill="hold"/>
                                        <p:tgtEl>
                                          <p:spTgt spid="266"/>
                                        </p:tgtEl>
                                        <p:attrNameLst>
                                          <p:attrName>style.visibility</p:attrName>
                                        </p:attrNameLst>
                                      </p:cBhvr>
                                      <p:to>
                                        <p:strVal val="visible"/>
                                      </p:to>
                                    </p:set>
                                    <p:animEffect transition="in" filter="wipe(left)">
                                      <p:cBhvr>
                                        <p:cTn id="29"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2" animBg="1" advAuto="0"/>
      <p:bldP spid="260" grpId="1" animBg="1" advAuto="0"/>
      <p:bldP spid="263" grpId="3" animBg="1" advAuto="0"/>
      <p:bldP spid="266" grpId="5" animBg="1" advAuto="0"/>
      <p:bldP spid="269" grpId="4"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五边形 15"/>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72" name="Freeform 2"/>
          <p:cNvSpPr/>
          <p:nvPr/>
        </p:nvSpPr>
        <p:spPr>
          <a:xfrm>
            <a:off x="6452135" y="2406612"/>
            <a:ext cx="1332122" cy="2754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025" y="9789"/>
                </a:lnTo>
                <a:lnTo>
                  <a:pt x="14025" y="18195"/>
                </a:lnTo>
                <a:lnTo>
                  <a:pt x="16200" y="18195"/>
                </a:lnTo>
                <a:lnTo>
                  <a:pt x="21600" y="19602"/>
                </a:lnTo>
                <a:lnTo>
                  <a:pt x="21600" y="21600"/>
                </a:lnTo>
                <a:lnTo>
                  <a:pt x="0" y="21600"/>
                </a:lnTo>
                <a:lnTo>
                  <a:pt x="0" y="19791"/>
                </a:lnTo>
                <a:lnTo>
                  <a:pt x="4300" y="18396"/>
                </a:lnTo>
                <a:lnTo>
                  <a:pt x="6825" y="18396"/>
                </a:lnTo>
                <a:lnTo>
                  <a:pt x="6825" y="9789"/>
                </a:lnTo>
                <a:lnTo>
                  <a:pt x="10800" y="0"/>
                </a:lnTo>
              </a:path>
            </a:pathLst>
          </a:custGeom>
          <a:solidFill>
            <a:srgbClr val="414455"/>
          </a:solidFill>
          <a:ln w="12700">
            <a:miter lim="400000"/>
          </a:ln>
        </p:spPr>
        <p:txBody>
          <a:bodyPr lIns="45719" rIns="45719" anchor="ctr"/>
          <a:lstStyle/>
          <a:p>
            <a:pPr>
              <a:lnSpc>
                <a:spcPct val="120000"/>
              </a:lnSpc>
              <a:defRPr sz="3600" b="1">
                <a:solidFill>
                  <a:srgbClr val="FFFFFF"/>
                </a:solidFill>
                <a:latin typeface="微软雅黑"/>
                <a:ea typeface="微软雅黑"/>
                <a:cs typeface="微软雅黑"/>
                <a:sym typeface="微软雅黑"/>
              </a:defRPr>
            </a:pPr>
            <a:endParaRPr/>
          </a:p>
        </p:txBody>
      </p:sp>
      <p:sp>
        <p:nvSpPr>
          <p:cNvPr id="273" name="Freeform 3"/>
          <p:cNvSpPr/>
          <p:nvPr/>
        </p:nvSpPr>
        <p:spPr>
          <a:xfrm rot="1118702">
            <a:off x="5599634" y="1975908"/>
            <a:ext cx="3144936" cy="11871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38"/>
                </a:lnTo>
                <a:lnTo>
                  <a:pt x="21124" y="0"/>
                </a:lnTo>
                <a:lnTo>
                  <a:pt x="10424" y="4879"/>
                </a:lnTo>
                <a:lnTo>
                  <a:pt x="8826" y="6305"/>
                </a:lnTo>
                <a:lnTo>
                  <a:pt x="85" y="18694"/>
                </a:lnTo>
                <a:lnTo>
                  <a:pt x="0" y="21600"/>
                </a:lnTo>
              </a:path>
            </a:pathLst>
          </a:custGeom>
          <a:solidFill>
            <a:srgbClr val="F2F2F2"/>
          </a:solidFill>
          <a:ln w="3175">
            <a:solidFill>
              <a:srgbClr val="D9D9D9"/>
            </a:solidFill>
          </a:ln>
        </p:spPr>
        <p:txBody>
          <a:bodyPr lIns="45719" rIns="45719" anchor="ctr"/>
          <a:lstStyle/>
          <a:p>
            <a:pPr>
              <a:lnSpc>
                <a:spcPct val="120000"/>
              </a:lnSpc>
              <a:defRPr sz="1100">
                <a:solidFill>
                  <a:srgbClr val="4D4D4D"/>
                </a:solidFill>
                <a:latin typeface="微软雅黑"/>
                <a:ea typeface="微软雅黑"/>
                <a:cs typeface="微软雅黑"/>
                <a:sym typeface="微软雅黑"/>
              </a:defRPr>
            </a:pPr>
            <a:endParaRPr/>
          </a:p>
        </p:txBody>
      </p:sp>
      <p:sp>
        <p:nvSpPr>
          <p:cNvPr id="274" name="Oval 4"/>
          <p:cNvSpPr/>
          <p:nvPr/>
        </p:nvSpPr>
        <p:spPr>
          <a:xfrm>
            <a:off x="7036802" y="2368268"/>
            <a:ext cx="164331" cy="160349"/>
          </a:xfrm>
          <a:prstGeom prst="ellipse">
            <a:avLst/>
          </a:prstGeom>
          <a:solidFill>
            <a:srgbClr val="414455"/>
          </a:solidFill>
          <a:ln w="12700">
            <a:miter lim="400000"/>
          </a:ln>
        </p:spPr>
        <p:txBody>
          <a:bodyPr lIns="45719" rIns="45719" anchor="ctr"/>
          <a:lstStyle/>
          <a:p>
            <a:pPr>
              <a:lnSpc>
                <a:spcPct val="120000"/>
              </a:lnSpc>
              <a:defRPr sz="3600" b="1">
                <a:solidFill>
                  <a:srgbClr val="FFFFFF"/>
                </a:solidFill>
                <a:latin typeface="微软雅黑"/>
                <a:ea typeface="微软雅黑"/>
                <a:cs typeface="微软雅黑"/>
                <a:sym typeface="微软雅黑"/>
              </a:defRPr>
            </a:pPr>
            <a:endParaRPr/>
          </a:p>
        </p:txBody>
      </p:sp>
      <p:grpSp>
        <p:nvGrpSpPr>
          <p:cNvPr id="279" name="组合 46"/>
          <p:cNvGrpSpPr/>
          <p:nvPr/>
        </p:nvGrpSpPr>
        <p:grpSpPr>
          <a:xfrm>
            <a:off x="7960507" y="2620244"/>
            <a:ext cx="1278498" cy="1750115"/>
            <a:chOff x="0" y="0"/>
            <a:chExt cx="1278497" cy="1750114"/>
          </a:xfrm>
        </p:grpSpPr>
        <p:sp>
          <p:nvSpPr>
            <p:cNvPr id="275" name="Line 5"/>
            <p:cNvSpPr/>
            <p:nvPr/>
          </p:nvSpPr>
          <p:spPr>
            <a:xfrm>
              <a:off x="679804" y="-1"/>
              <a:ext cx="565640" cy="1368179"/>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76" name="Line 6"/>
            <p:cNvSpPr/>
            <p:nvPr/>
          </p:nvSpPr>
          <p:spPr>
            <a:xfrm flipH="1">
              <a:off x="667695" y="0"/>
              <a:ext cx="1" cy="1359463"/>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77" name="Line 7"/>
            <p:cNvSpPr/>
            <p:nvPr/>
          </p:nvSpPr>
          <p:spPr>
            <a:xfrm flipH="1">
              <a:off x="70921" y="3486"/>
              <a:ext cx="589857" cy="1324605"/>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78" name="Freeform 8"/>
            <p:cNvSpPr/>
            <p:nvPr/>
          </p:nvSpPr>
          <p:spPr>
            <a:xfrm>
              <a:off x="0" y="1336806"/>
              <a:ext cx="1278498" cy="413309"/>
            </a:xfrm>
            <a:custGeom>
              <a:avLst/>
              <a:gdLst/>
              <a:ahLst/>
              <a:cxnLst>
                <a:cxn ang="0">
                  <a:pos x="wd2" y="hd2"/>
                </a:cxn>
                <a:cxn ang="5400000">
                  <a:pos x="wd2" y="hd2"/>
                </a:cxn>
                <a:cxn ang="10800000">
                  <a:pos x="wd2" y="hd2"/>
                </a:cxn>
                <a:cxn ang="16200000">
                  <a:pos x="wd2" y="hd2"/>
                </a:cxn>
              </a:cxnLst>
              <a:rect l="0" t="0" r="r" b="b"/>
              <a:pathLst>
                <a:path w="21600" h="21600" extrusionOk="0">
                  <a:moveTo>
                    <a:pt x="104" y="0"/>
                  </a:moveTo>
                  <a:lnTo>
                    <a:pt x="0" y="2199"/>
                  </a:lnTo>
                  <a:lnTo>
                    <a:pt x="104" y="5105"/>
                  </a:lnTo>
                  <a:lnTo>
                    <a:pt x="417" y="8012"/>
                  </a:lnTo>
                  <a:lnTo>
                    <a:pt x="990" y="10918"/>
                  </a:lnTo>
                  <a:lnTo>
                    <a:pt x="1928" y="13510"/>
                  </a:lnTo>
                  <a:lnTo>
                    <a:pt x="3048" y="15866"/>
                  </a:lnTo>
                  <a:lnTo>
                    <a:pt x="4195" y="17516"/>
                  </a:lnTo>
                  <a:lnTo>
                    <a:pt x="5133" y="18615"/>
                  </a:lnTo>
                  <a:lnTo>
                    <a:pt x="6227" y="19715"/>
                  </a:lnTo>
                  <a:lnTo>
                    <a:pt x="7243" y="20422"/>
                  </a:lnTo>
                  <a:lnTo>
                    <a:pt x="8260" y="20893"/>
                  </a:lnTo>
                  <a:lnTo>
                    <a:pt x="9224" y="21207"/>
                  </a:lnTo>
                  <a:lnTo>
                    <a:pt x="10474" y="21600"/>
                  </a:lnTo>
                  <a:lnTo>
                    <a:pt x="11647" y="21443"/>
                  </a:lnTo>
                  <a:lnTo>
                    <a:pt x="12767" y="21207"/>
                  </a:lnTo>
                  <a:lnTo>
                    <a:pt x="14096" y="20815"/>
                  </a:lnTo>
                  <a:lnTo>
                    <a:pt x="15086" y="20029"/>
                  </a:lnTo>
                  <a:lnTo>
                    <a:pt x="16154" y="19165"/>
                  </a:lnTo>
                  <a:lnTo>
                    <a:pt x="17171" y="18065"/>
                  </a:lnTo>
                  <a:lnTo>
                    <a:pt x="17874" y="17201"/>
                  </a:lnTo>
                  <a:lnTo>
                    <a:pt x="18630" y="15788"/>
                  </a:lnTo>
                  <a:lnTo>
                    <a:pt x="19203" y="14609"/>
                  </a:lnTo>
                  <a:lnTo>
                    <a:pt x="19854" y="13039"/>
                  </a:lnTo>
                  <a:lnTo>
                    <a:pt x="20454" y="11546"/>
                  </a:lnTo>
                  <a:lnTo>
                    <a:pt x="20844" y="9818"/>
                  </a:lnTo>
                  <a:lnTo>
                    <a:pt x="21209" y="7855"/>
                  </a:lnTo>
                  <a:lnTo>
                    <a:pt x="21470" y="5734"/>
                  </a:lnTo>
                  <a:lnTo>
                    <a:pt x="21600" y="3142"/>
                  </a:lnTo>
                  <a:lnTo>
                    <a:pt x="21548" y="79"/>
                  </a:lnTo>
                  <a:lnTo>
                    <a:pt x="104" y="0"/>
                  </a:lnTo>
                </a:path>
              </a:pathLst>
            </a:custGeom>
            <a:solidFill>
              <a:srgbClr val="414455"/>
            </a:solidFill>
            <a:ln w="12700" cap="flat">
              <a:noFill/>
              <a:miter lim="400000"/>
            </a:ln>
            <a:effectLst/>
          </p:spPr>
          <p:txBody>
            <a:bodyPr wrap="square" lIns="45719" tIns="45719" rIns="45719" bIns="45719" numCol="1" anchor="ctr">
              <a:noAutofit/>
            </a:bodyPr>
            <a:lstStyle/>
            <a:p>
              <a:pPr>
                <a:lnSpc>
                  <a:spcPct val="120000"/>
                </a:lnSpc>
                <a:defRPr sz="1100">
                  <a:solidFill>
                    <a:srgbClr val="4D4D4D"/>
                  </a:solidFill>
                  <a:latin typeface="微软雅黑"/>
                  <a:ea typeface="微软雅黑"/>
                  <a:cs typeface="微软雅黑"/>
                  <a:sym typeface="微软雅黑"/>
                </a:defRPr>
              </a:pPr>
              <a:endParaRPr/>
            </a:p>
          </p:txBody>
        </p:sp>
      </p:grpSp>
      <p:grpSp>
        <p:nvGrpSpPr>
          <p:cNvPr id="284" name="组合 51"/>
          <p:cNvGrpSpPr/>
          <p:nvPr/>
        </p:nvGrpSpPr>
        <p:grpSpPr>
          <a:xfrm>
            <a:off x="5068310" y="2620244"/>
            <a:ext cx="1278498" cy="1748372"/>
            <a:chOff x="0" y="0"/>
            <a:chExt cx="1278497" cy="1748370"/>
          </a:xfrm>
        </p:grpSpPr>
        <p:sp>
          <p:nvSpPr>
            <p:cNvPr id="280" name="Line 9"/>
            <p:cNvSpPr/>
            <p:nvPr/>
          </p:nvSpPr>
          <p:spPr>
            <a:xfrm>
              <a:off x="678074" y="0"/>
              <a:ext cx="565639" cy="1366435"/>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81" name="Line 10"/>
            <p:cNvSpPr/>
            <p:nvPr/>
          </p:nvSpPr>
          <p:spPr>
            <a:xfrm flipH="1">
              <a:off x="669424" y="0"/>
              <a:ext cx="1" cy="1359463"/>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82" name="Line 11"/>
            <p:cNvSpPr/>
            <p:nvPr/>
          </p:nvSpPr>
          <p:spPr>
            <a:xfrm flipH="1">
              <a:off x="62272" y="1742"/>
              <a:ext cx="598506" cy="1333320"/>
            </a:xfrm>
            <a:prstGeom prst="line">
              <a:avLst/>
            </a:prstGeom>
            <a:gradFill flip="none" rotWithShape="1">
              <a:gsLst>
                <a:gs pos="33000">
                  <a:srgbClr val="F9F9F9"/>
                </a:gs>
                <a:gs pos="100000">
                  <a:srgbClr val="D7D7D7"/>
                </a:gs>
              </a:gsLst>
              <a:lin ang="5400000" scaled="0"/>
            </a:gradFill>
            <a:ln w="3175" cap="flat">
              <a:solidFill>
                <a:srgbClr val="595959"/>
              </a:solidFill>
              <a:prstDash val="solid"/>
              <a:round/>
            </a:ln>
            <a:effectLst/>
          </p:spPr>
          <p:txBody>
            <a:bodyPr wrap="square" lIns="45719" tIns="45719" rIns="45719" bIns="45719" numCol="1" anchor="t">
              <a:noAutofit/>
            </a:bodyPr>
            <a:lstStyle/>
            <a:p>
              <a:endParaRPr/>
            </a:p>
          </p:txBody>
        </p:sp>
        <p:sp>
          <p:nvSpPr>
            <p:cNvPr id="283" name="Freeform 12"/>
            <p:cNvSpPr/>
            <p:nvPr/>
          </p:nvSpPr>
          <p:spPr>
            <a:xfrm>
              <a:off x="0" y="1335063"/>
              <a:ext cx="1278498" cy="413308"/>
            </a:xfrm>
            <a:custGeom>
              <a:avLst/>
              <a:gdLst/>
              <a:ahLst/>
              <a:cxnLst>
                <a:cxn ang="0">
                  <a:pos x="wd2" y="hd2"/>
                </a:cxn>
                <a:cxn ang="5400000">
                  <a:pos x="wd2" y="hd2"/>
                </a:cxn>
                <a:cxn ang="10800000">
                  <a:pos x="wd2" y="hd2"/>
                </a:cxn>
                <a:cxn ang="16200000">
                  <a:pos x="wd2" y="hd2"/>
                </a:cxn>
              </a:cxnLst>
              <a:rect l="0" t="0" r="r" b="b"/>
              <a:pathLst>
                <a:path w="21600" h="21600" extrusionOk="0">
                  <a:moveTo>
                    <a:pt x="104" y="0"/>
                  </a:moveTo>
                  <a:lnTo>
                    <a:pt x="0" y="2199"/>
                  </a:lnTo>
                  <a:lnTo>
                    <a:pt x="104" y="5105"/>
                  </a:lnTo>
                  <a:lnTo>
                    <a:pt x="417" y="8012"/>
                  </a:lnTo>
                  <a:lnTo>
                    <a:pt x="990" y="10918"/>
                  </a:lnTo>
                  <a:lnTo>
                    <a:pt x="1928" y="13510"/>
                  </a:lnTo>
                  <a:lnTo>
                    <a:pt x="3048" y="15866"/>
                  </a:lnTo>
                  <a:lnTo>
                    <a:pt x="4195" y="17516"/>
                  </a:lnTo>
                  <a:lnTo>
                    <a:pt x="5133" y="18615"/>
                  </a:lnTo>
                  <a:lnTo>
                    <a:pt x="6227" y="19715"/>
                  </a:lnTo>
                  <a:lnTo>
                    <a:pt x="7243" y="20422"/>
                  </a:lnTo>
                  <a:lnTo>
                    <a:pt x="8260" y="20893"/>
                  </a:lnTo>
                  <a:lnTo>
                    <a:pt x="9224" y="21207"/>
                  </a:lnTo>
                  <a:lnTo>
                    <a:pt x="10474" y="21600"/>
                  </a:lnTo>
                  <a:lnTo>
                    <a:pt x="11647" y="21443"/>
                  </a:lnTo>
                  <a:lnTo>
                    <a:pt x="12767" y="21207"/>
                  </a:lnTo>
                  <a:lnTo>
                    <a:pt x="14096" y="20815"/>
                  </a:lnTo>
                  <a:lnTo>
                    <a:pt x="15086" y="20029"/>
                  </a:lnTo>
                  <a:lnTo>
                    <a:pt x="16154" y="19165"/>
                  </a:lnTo>
                  <a:lnTo>
                    <a:pt x="17171" y="18065"/>
                  </a:lnTo>
                  <a:lnTo>
                    <a:pt x="17874" y="17201"/>
                  </a:lnTo>
                  <a:lnTo>
                    <a:pt x="18630" y="15788"/>
                  </a:lnTo>
                  <a:lnTo>
                    <a:pt x="19203" y="14609"/>
                  </a:lnTo>
                  <a:lnTo>
                    <a:pt x="19854" y="13039"/>
                  </a:lnTo>
                  <a:lnTo>
                    <a:pt x="20454" y="11546"/>
                  </a:lnTo>
                  <a:lnTo>
                    <a:pt x="20844" y="9818"/>
                  </a:lnTo>
                  <a:lnTo>
                    <a:pt x="21209" y="7855"/>
                  </a:lnTo>
                  <a:lnTo>
                    <a:pt x="21470" y="5734"/>
                  </a:lnTo>
                  <a:lnTo>
                    <a:pt x="21600" y="3142"/>
                  </a:lnTo>
                  <a:lnTo>
                    <a:pt x="21548" y="79"/>
                  </a:lnTo>
                  <a:lnTo>
                    <a:pt x="104" y="0"/>
                  </a:lnTo>
                </a:path>
              </a:pathLst>
            </a:custGeom>
            <a:solidFill>
              <a:srgbClr val="414455"/>
            </a:solidFill>
            <a:ln w="12700" cap="flat">
              <a:noFill/>
              <a:miter lim="400000"/>
            </a:ln>
            <a:effectLst/>
          </p:spPr>
          <p:txBody>
            <a:bodyPr wrap="square" lIns="45719" tIns="45719" rIns="45719" bIns="45719" numCol="1" anchor="ctr">
              <a:noAutofit/>
            </a:bodyPr>
            <a:lstStyle/>
            <a:p>
              <a:pPr>
                <a:lnSpc>
                  <a:spcPct val="120000"/>
                </a:lnSpc>
                <a:defRPr sz="1100">
                  <a:solidFill>
                    <a:srgbClr val="4D4D4D"/>
                  </a:solidFill>
                  <a:latin typeface="微软雅黑"/>
                  <a:ea typeface="微软雅黑"/>
                  <a:cs typeface="微软雅黑"/>
                  <a:sym typeface="微软雅黑"/>
                </a:defRPr>
              </a:pPr>
              <a:endParaRPr/>
            </a:p>
          </p:txBody>
        </p:sp>
      </p:grpSp>
      <p:sp>
        <p:nvSpPr>
          <p:cNvPr id="285" name="TextBox 53"/>
          <p:cNvSpPr txBox="1"/>
          <p:nvPr/>
        </p:nvSpPr>
        <p:spPr>
          <a:xfrm>
            <a:off x="9663441" y="3705352"/>
            <a:ext cx="1883136" cy="400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41" tIns="41441" rIns="41441" bIns="41441">
            <a:spAutoFit/>
          </a:bodyPr>
          <a:lstStyle>
            <a:lvl1pPr algn="ctr" defTabSz="828675">
              <a:defRPr>
                <a:latin typeface="微软雅黑"/>
                <a:ea typeface="微软雅黑"/>
                <a:cs typeface="微软雅黑"/>
                <a:sym typeface="微软雅黑"/>
              </a:defRPr>
            </a:lvl1pPr>
          </a:lstStyle>
          <a:p>
            <a:r>
              <a:t>国内研究综述</a:t>
            </a:r>
          </a:p>
        </p:txBody>
      </p:sp>
      <p:sp>
        <p:nvSpPr>
          <p:cNvPr id="286" name="TextBox 57"/>
          <p:cNvSpPr txBox="1"/>
          <p:nvPr/>
        </p:nvSpPr>
        <p:spPr>
          <a:xfrm>
            <a:off x="9448196" y="4091916"/>
            <a:ext cx="2337698" cy="1479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41" tIns="41441" rIns="41441" bIns="41441">
            <a:spAutoFit/>
          </a:bodyPr>
          <a:lstStyle>
            <a:lvl1pPr defTabSz="828675">
              <a:lnSpc>
                <a:spcPct val="150000"/>
              </a:lnSpc>
              <a:defRPr sz="1400">
                <a:latin typeface="微软雅黑"/>
                <a:ea typeface="微软雅黑"/>
                <a:cs typeface="微软雅黑"/>
                <a:sym typeface="微软雅黑"/>
              </a:defRPr>
            </a:lvl1pPr>
          </a:lstStyle>
          <a:p>
            <a:r>
              <a:t>单击此处添加段落文本单击此处添加段落文本单击此处添加段落文本单击此处添加段落文本</a:t>
            </a:r>
          </a:p>
        </p:txBody>
      </p:sp>
      <p:sp>
        <p:nvSpPr>
          <p:cNvPr id="287" name="TextBox 58"/>
          <p:cNvSpPr txBox="1"/>
          <p:nvPr/>
        </p:nvSpPr>
        <p:spPr>
          <a:xfrm>
            <a:off x="2884477" y="2162522"/>
            <a:ext cx="1883136" cy="400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41" tIns="41441" rIns="41441" bIns="41441">
            <a:spAutoFit/>
          </a:bodyPr>
          <a:lstStyle>
            <a:lvl1pPr algn="ctr" defTabSz="828675">
              <a:defRPr>
                <a:latin typeface="微软雅黑"/>
                <a:ea typeface="微软雅黑"/>
                <a:cs typeface="微软雅黑"/>
                <a:sym typeface="微软雅黑"/>
              </a:defRPr>
            </a:lvl1pPr>
          </a:lstStyle>
          <a:p>
            <a:r>
              <a:t>国外研究综述</a:t>
            </a:r>
          </a:p>
        </p:txBody>
      </p:sp>
      <p:sp>
        <p:nvSpPr>
          <p:cNvPr id="288" name="TextBox 59"/>
          <p:cNvSpPr txBox="1"/>
          <p:nvPr/>
        </p:nvSpPr>
        <p:spPr>
          <a:xfrm>
            <a:off x="2669230" y="2549084"/>
            <a:ext cx="2337698" cy="1479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441" tIns="41441" rIns="41441" bIns="41441">
            <a:spAutoFit/>
          </a:bodyPr>
          <a:lstStyle>
            <a:lvl1pPr defTabSz="828675">
              <a:lnSpc>
                <a:spcPct val="150000"/>
              </a:lnSpc>
              <a:defRPr sz="1400">
                <a:latin typeface="微软雅黑"/>
                <a:ea typeface="微软雅黑"/>
                <a:cs typeface="微软雅黑"/>
                <a:sym typeface="微软雅黑"/>
              </a:defRPr>
            </a:lvl1pPr>
          </a:lstStyle>
          <a:p>
            <a:r>
              <a:t>单击此处添加段落文本单击此处添加段落文本单击此处添加段落文本单击此处添加段落文本</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1" nodeType="afterEffect">
                                  <p:stCondLst>
                                    <p:cond delay="0"/>
                                  </p:stCondLst>
                                  <p:iterate>
                                    <p:tmAbs val="0"/>
                                  </p:iterate>
                                  <p:childTnLst>
                                    <p:set>
                                      <p:cBhvr>
                                        <p:cTn id="6" fill="hold"/>
                                        <p:tgtEl>
                                          <p:spTgt spid="274"/>
                                        </p:tgtEl>
                                        <p:attrNameLst>
                                          <p:attrName>style.visibility</p:attrName>
                                        </p:attrNameLst>
                                      </p:cBhvr>
                                      <p:to>
                                        <p:strVal val="visible"/>
                                      </p:to>
                                    </p:set>
                                    <p:anim calcmode="lin" valueType="num">
                                      <p:cBhvr>
                                        <p:cTn id="7" dur="2000" fill="hold"/>
                                        <p:tgtEl>
                                          <p:spTgt spid="274"/>
                                        </p:tgtEl>
                                        <p:attrNameLst>
                                          <p:attrName>ppt_w</p:attrName>
                                        </p:attrNameLst>
                                      </p:cBhvr>
                                      <p:tavLst>
                                        <p:tav tm="0" fmla="#ppt_w*sin(2.5*pi*$)">
                                          <p:val>
                                            <p:fltVal val="0"/>
                                          </p:val>
                                        </p:tav>
                                        <p:tav tm="100000">
                                          <p:val>
                                            <p:fltVal val="1"/>
                                          </p:val>
                                        </p:tav>
                                      </p:tavLst>
                                    </p:anim>
                                    <p:anim calcmode="lin" valueType="num">
                                      <p:cBhvr>
                                        <p:cTn id="8" dur="2000" fill="hold"/>
                                        <p:tgtEl>
                                          <p:spTgt spid="274"/>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ID="19" presetClass="entr" presetSubtype="10" fill="hold" grpId="2" nodeType="afterEffect">
                                  <p:stCondLst>
                                    <p:cond delay="0"/>
                                  </p:stCondLst>
                                  <p:iterate>
                                    <p:tmAbs val="0"/>
                                  </p:iterate>
                                  <p:childTnLst>
                                    <p:set>
                                      <p:cBhvr>
                                        <p:cTn id="11" fill="hold"/>
                                        <p:tgtEl>
                                          <p:spTgt spid="272"/>
                                        </p:tgtEl>
                                        <p:attrNameLst>
                                          <p:attrName>style.visibility</p:attrName>
                                        </p:attrNameLst>
                                      </p:cBhvr>
                                      <p:to>
                                        <p:strVal val="visible"/>
                                      </p:to>
                                    </p:set>
                                    <p:anim calcmode="lin" valueType="num">
                                      <p:cBhvr>
                                        <p:cTn id="12" dur="2000" fill="hold"/>
                                        <p:tgtEl>
                                          <p:spTgt spid="272"/>
                                        </p:tgtEl>
                                        <p:attrNameLst>
                                          <p:attrName>ppt_w</p:attrName>
                                        </p:attrNameLst>
                                      </p:cBhvr>
                                      <p:tavLst>
                                        <p:tav tm="0" fmla="#ppt_w*sin(2.5*pi*$)">
                                          <p:val>
                                            <p:fltVal val="0"/>
                                          </p:val>
                                        </p:tav>
                                        <p:tav tm="100000">
                                          <p:val>
                                            <p:fltVal val="1"/>
                                          </p:val>
                                        </p:tav>
                                      </p:tavLst>
                                    </p:anim>
                                    <p:anim calcmode="lin" valueType="num">
                                      <p:cBhvr>
                                        <p:cTn id="13" dur="2000" fill="hold"/>
                                        <p:tgtEl>
                                          <p:spTgt spid="272"/>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ID="19" presetClass="entr" presetSubtype="10" fill="hold" grpId="3" nodeType="afterEffect">
                                  <p:stCondLst>
                                    <p:cond delay="0"/>
                                  </p:stCondLst>
                                  <p:iterate>
                                    <p:tmAbs val="0"/>
                                  </p:iterate>
                                  <p:childTnLst>
                                    <p:set>
                                      <p:cBhvr>
                                        <p:cTn id="16" fill="hold"/>
                                        <p:tgtEl>
                                          <p:spTgt spid="273"/>
                                        </p:tgtEl>
                                        <p:attrNameLst>
                                          <p:attrName>style.visibility</p:attrName>
                                        </p:attrNameLst>
                                      </p:cBhvr>
                                      <p:to>
                                        <p:strVal val="visible"/>
                                      </p:to>
                                    </p:set>
                                    <p:anim calcmode="lin" valueType="num">
                                      <p:cBhvr>
                                        <p:cTn id="17" dur="2000" fill="hold"/>
                                        <p:tgtEl>
                                          <p:spTgt spid="273"/>
                                        </p:tgtEl>
                                        <p:attrNameLst>
                                          <p:attrName>ppt_w</p:attrName>
                                        </p:attrNameLst>
                                      </p:cBhvr>
                                      <p:tavLst>
                                        <p:tav tm="0" fmla="#ppt_w*sin(2.5*pi*$)">
                                          <p:val>
                                            <p:fltVal val="0"/>
                                          </p:val>
                                        </p:tav>
                                        <p:tav tm="100000">
                                          <p:val>
                                            <p:fltVal val="1"/>
                                          </p:val>
                                        </p:tav>
                                      </p:tavLst>
                                    </p:anim>
                                    <p:anim calcmode="lin" valueType="num">
                                      <p:cBhvr>
                                        <p:cTn id="18" dur="2000" fill="hold"/>
                                        <p:tgtEl>
                                          <p:spTgt spid="273"/>
                                        </p:tgtEl>
                                        <p:attrNameLst>
                                          <p:attrName>ppt_h</p:attrName>
                                        </p:attrNameLst>
                                      </p:cBhvr>
                                      <p:tavLst>
                                        <p:tav tm="0">
                                          <p:val>
                                            <p:strVal val="#ppt_h"/>
                                          </p:val>
                                        </p:tav>
                                        <p:tav tm="100000">
                                          <p:val>
                                            <p:strVal val="#ppt_h"/>
                                          </p:val>
                                        </p:tav>
                                      </p:tavLst>
                                    </p:anim>
                                  </p:childTnLst>
                                </p:cTn>
                              </p:par>
                            </p:childTnLst>
                          </p:cTn>
                        </p:par>
                        <p:par>
                          <p:cTn id="19" fill="hold">
                            <p:stCondLst>
                              <p:cond delay="6000"/>
                            </p:stCondLst>
                            <p:childTnLst>
                              <p:par>
                                <p:cTn id="20" presetID="22" presetClass="entr" presetSubtype="1" fill="hold" grpId="4" nodeType="afterEffect">
                                  <p:stCondLst>
                                    <p:cond delay="0"/>
                                  </p:stCondLst>
                                  <p:iterate>
                                    <p:tmAbs val="0"/>
                                  </p:iterate>
                                  <p:childTnLst>
                                    <p:set>
                                      <p:cBhvr>
                                        <p:cTn id="21" fill="hold"/>
                                        <p:tgtEl>
                                          <p:spTgt spid="279"/>
                                        </p:tgtEl>
                                        <p:attrNameLst>
                                          <p:attrName>style.visibility</p:attrName>
                                        </p:attrNameLst>
                                      </p:cBhvr>
                                      <p:to>
                                        <p:strVal val="visible"/>
                                      </p:to>
                                    </p:set>
                                    <p:animEffect transition="in" filter="wipe(up)">
                                      <p:cBhvr>
                                        <p:cTn id="22" dur="500"/>
                                        <p:tgtEl>
                                          <p:spTgt spid="279"/>
                                        </p:tgtEl>
                                      </p:cBhvr>
                                    </p:animEffect>
                                  </p:childTnLst>
                                </p:cTn>
                              </p:par>
                            </p:childTnLst>
                          </p:cTn>
                        </p:par>
                        <p:par>
                          <p:cTn id="23" fill="hold">
                            <p:stCondLst>
                              <p:cond delay="6500"/>
                            </p:stCondLst>
                            <p:childTnLst>
                              <p:par>
                                <p:cTn id="24" presetID="22" presetClass="entr" presetSubtype="1" fill="hold" grpId="5" nodeType="afterEffect">
                                  <p:stCondLst>
                                    <p:cond delay="0"/>
                                  </p:stCondLst>
                                  <p:iterate>
                                    <p:tmAbs val="0"/>
                                  </p:iterate>
                                  <p:childTnLst>
                                    <p:set>
                                      <p:cBhvr>
                                        <p:cTn id="25" fill="hold"/>
                                        <p:tgtEl>
                                          <p:spTgt spid="284"/>
                                        </p:tgtEl>
                                        <p:attrNameLst>
                                          <p:attrName>style.visibility</p:attrName>
                                        </p:attrNameLst>
                                      </p:cBhvr>
                                      <p:to>
                                        <p:strVal val="visible"/>
                                      </p:to>
                                    </p:set>
                                    <p:animEffect transition="in" filter="wipe(up)">
                                      <p:cBhvr>
                                        <p:cTn id="26" dur="500"/>
                                        <p:tgtEl>
                                          <p:spTgt spid="284"/>
                                        </p:tgtEl>
                                      </p:cBhvr>
                                    </p:animEffect>
                                  </p:childTnLst>
                                </p:cTn>
                              </p:par>
                            </p:childTnLst>
                          </p:cTn>
                        </p:par>
                        <p:par>
                          <p:cTn id="27" fill="hold">
                            <p:stCondLst>
                              <p:cond delay="7000"/>
                            </p:stCondLst>
                            <p:childTnLst>
                              <p:par>
                                <p:cTn id="28" presetID="2" presetClass="entr" presetSubtype="1" fill="hold" grpId="6" nodeType="afterEffect">
                                  <p:stCondLst>
                                    <p:cond delay="0"/>
                                  </p:stCondLst>
                                  <p:iterate>
                                    <p:tmAbs val="0"/>
                                  </p:iterate>
                                  <p:childTnLst>
                                    <p:set>
                                      <p:cBhvr>
                                        <p:cTn id="29" fill="hold"/>
                                        <p:tgtEl>
                                          <p:spTgt spid="287"/>
                                        </p:tgtEl>
                                        <p:attrNameLst>
                                          <p:attrName>style.visibility</p:attrName>
                                        </p:attrNameLst>
                                      </p:cBhvr>
                                      <p:to>
                                        <p:strVal val="visible"/>
                                      </p:to>
                                    </p:set>
                                    <p:anim calcmode="lin" valueType="num">
                                      <p:cBhvr>
                                        <p:cTn id="30" dur="1000" fill="hold"/>
                                        <p:tgtEl>
                                          <p:spTgt spid="287"/>
                                        </p:tgtEl>
                                        <p:attrNameLst>
                                          <p:attrName>ppt_x</p:attrName>
                                        </p:attrNameLst>
                                      </p:cBhvr>
                                      <p:tavLst>
                                        <p:tav tm="0">
                                          <p:val>
                                            <p:strVal val="#ppt_x"/>
                                          </p:val>
                                        </p:tav>
                                        <p:tav tm="100000">
                                          <p:val>
                                            <p:strVal val="#ppt_x"/>
                                          </p:val>
                                        </p:tav>
                                      </p:tavLst>
                                    </p:anim>
                                    <p:anim calcmode="lin" valueType="num">
                                      <p:cBhvr>
                                        <p:cTn id="31" dur="1000" fill="hold"/>
                                        <p:tgtEl>
                                          <p:spTgt spid="287"/>
                                        </p:tgtEl>
                                        <p:attrNameLst>
                                          <p:attrName>ppt_y</p:attrName>
                                        </p:attrNameLst>
                                      </p:cBhvr>
                                      <p:tavLst>
                                        <p:tav tm="0">
                                          <p:val>
                                            <p:strVal val="0-#ppt_h/2"/>
                                          </p:val>
                                        </p:tav>
                                        <p:tav tm="100000">
                                          <p:val>
                                            <p:strVal val="#ppt_y"/>
                                          </p:val>
                                        </p:tav>
                                      </p:tavLst>
                                    </p:anim>
                                  </p:childTnLst>
                                </p:cTn>
                              </p:par>
                            </p:childTnLst>
                          </p:cTn>
                        </p:par>
                        <p:par>
                          <p:cTn id="32" fill="hold">
                            <p:stCondLst>
                              <p:cond delay="8000"/>
                            </p:stCondLst>
                            <p:childTnLst>
                              <p:par>
                                <p:cTn id="33" presetID="2" presetClass="entr" presetSubtype="1" fill="hold" grpId="7" nodeType="afterEffect">
                                  <p:stCondLst>
                                    <p:cond delay="0"/>
                                  </p:stCondLst>
                                  <p:iterate>
                                    <p:tmAbs val="0"/>
                                  </p:iterate>
                                  <p:childTnLst>
                                    <p:set>
                                      <p:cBhvr>
                                        <p:cTn id="34" fill="hold"/>
                                        <p:tgtEl>
                                          <p:spTgt spid="288"/>
                                        </p:tgtEl>
                                        <p:attrNameLst>
                                          <p:attrName>style.visibility</p:attrName>
                                        </p:attrNameLst>
                                      </p:cBhvr>
                                      <p:to>
                                        <p:strVal val="visible"/>
                                      </p:to>
                                    </p:set>
                                    <p:anim calcmode="lin" valueType="num">
                                      <p:cBhvr>
                                        <p:cTn id="35" dur="1000" fill="hold"/>
                                        <p:tgtEl>
                                          <p:spTgt spid="288"/>
                                        </p:tgtEl>
                                        <p:attrNameLst>
                                          <p:attrName>ppt_x</p:attrName>
                                        </p:attrNameLst>
                                      </p:cBhvr>
                                      <p:tavLst>
                                        <p:tav tm="0">
                                          <p:val>
                                            <p:strVal val="#ppt_x"/>
                                          </p:val>
                                        </p:tav>
                                        <p:tav tm="100000">
                                          <p:val>
                                            <p:strVal val="#ppt_x"/>
                                          </p:val>
                                        </p:tav>
                                      </p:tavLst>
                                    </p:anim>
                                    <p:anim calcmode="lin" valueType="num">
                                      <p:cBhvr>
                                        <p:cTn id="36" dur="1000" fill="hold"/>
                                        <p:tgtEl>
                                          <p:spTgt spid="288"/>
                                        </p:tgtEl>
                                        <p:attrNameLst>
                                          <p:attrName>ppt_y</p:attrName>
                                        </p:attrNameLst>
                                      </p:cBhvr>
                                      <p:tavLst>
                                        <p:tav tm="0">
                                          <p:val>
                                            <p:strVal val="0-#ppt_h/2"/>
                                          </p:val>
                                        </p:tav>
                                        <p:tav tm="100000">
                                          <p:val>
                                            <p:strVal val="#ppt_y"/>
                                          </p:val>
                                        </p:tav>
                                      </p:tavLst>
                                    </p:anim>
                                  </p:childTnLst>
                                </p:cTn>
                              </p:par>
                            </p:childTnLst>
                          </p:cTn>
                        </p:par>
                        <p:par>
                          <p:cTn id="37" fill="hold">
                            <p:stCondLst>
                              <p:cond delay="9000"/>
                            </p:stCondLst>
                            <p:childTnLst>
                              <p:par>
                                <p:cTn id="38" presetID="2" presetClass="entr" presetSubtype="1" fill="hold" grpId="8" nodeType="afterEffect">
                                  <p:stCondLst>
                                    <p:cond delay="0"/>
                                  </p:stCondLst>
                                  <p:iterate>
                                    <p:tmAbs val="0"/>
                                  </p:iterate>
                                  <p:childTnLst>
                                    <p:set>
                                      <p:cBhvr>
                                        <p:cTn id="39" fill="hold"/>
                                        <p:tgtEl>
                                          <p:spTgt spid="285"/>
                                        </p:tgtEl>
                                        <p:attrNameLst>
                                          <p:attrName>style.visibility</p:attrName>
                                        </p:attrNameLst>
                                      </p:cBhvr>
                                      <p:to>
                                        <p:strVal val="visible"/>
                                      </p:to>
                                    </p:set>
                                    <p:anim calcmode="lin" valueType="num">
                                      <p:cBhvr>
                                        <p:cTn id="40" dur="1000" fill="hold"/>
                                        <p:tgtEl>
                                          <p:spTgt spid="285"/>
                                        </p:tgtEl>
                                        <p:attrNameLst>
                                          <p:attrName>ppt_x</p:attrName>
                                        </p:attrNameLst>
                                      </p:cBhvr>
                                      <p:tavLst>
                                        <p:tav tm="0">
                                          <p:val>
                                            <p:strVal val="#ppt_x"/>
                                          </p:val>
                                        </p:tav>
                                        <p:tav tm="100000">
                                          <p:val>
                                            <p:strVal val="#ppt_x"/>
                                          </p:val>
                                        </p:tav>
                                      </p:tavLst>
                                    </p:anim>
                                    <p:anim calcmode="lin" valueType="num">
                                      <p:cBhvr>
                                        <p:cTn id="41" dur="1000" fill="hold"/>
                                        <p:tgtEl>
                                          <p:spTgt spid="285"/>
                                        </p:tgtEl>
                                        <p:attrNameLst>
                                          <p:attrName>ppt_y</p:attrName>
                                        </p:attrNameLst>
                                      </p:cBhvr>
                                      <p:tavLst>
                                        <p:tav tm="0">
                                          <p:val>
                                            <p:strVal val="0-#ppt_h/2"/>
                                          </p:val>
                                        </p:tav>
                                        <p:tav tm="100000">
                                          <p:val>
                                            <p:strVal val="#ppt_y"/>
                                          </p:val>
                                        </p:tav>
                                      </p:tavLst>
                                    </p:anim>
                                  </p:childTnLst>
                                </p:cTn>
                              </p:par>
                            </p:childTnLst>
                          </p:cTn>
                        </p:par>
                        <p:par>
                          <p:cTn id="42" fill="hold">
                            <p:stCondLst>
                              <p:cond delay="10000"/>
                            </p:stCondLst>
                            <p:childTnLst>
                              <p:par>
                                <p:cTn id="43" presetID="2" presetClass="entr" presetSubtype="1" fill="hold" grpId="9" nodeType="afterEffect">
                                  <p:stCondLst>
                                    <p:cond delay="0"/>
                                  </p:stCondLst>
                                  <p:iterate>
                                    <p:tmAbs val="0"/>
                                  </p:iterate>
                                  <p:childTnLst>
                                    <p:set>
                                      <p:cBhvr>
                                        <p:cTn id="44" fill="hold"/>
                                        <p:tgtEl>
                                          <p:spTgt spid="286"/>
                                        </p:tgtEl>
                                        <p:attrNameLst>
                                          <p:attrName>style.visibility</p:attrName>
                                        </p:attrNameLst>
                                      </p:cBhvr>
                                      <p:to>
                                        <p:strVal val="visible"/>
                                      </p:to>
                                    </p:set>
                                    <p:anim calcmode="lin" valueType="num">
                                      <p:cBhvr>
                                        <p:cTn id="45" dur="1000" fill="hold"/>
                                        <p:tgtEl>
                                          <p:spTgt spid="286"/>
                                        </p:tgtEl>
                                        <p:attrNameLst>
                                          <p:attrName>ppt_x</p:attrName>
                                        </p:attrNameLst>
                                      </p:cBhvr>
                                      <p:tavLst>
                                        <p:tav tm="0">
                                          <p:val>
                                            <p:strVal val="#ppt_x"/>
                                          </p:val>
                                        </p:tav>
                                        <p:tav tm="100000">
                                          <p:val>
                                            <p:strVal val="#ppt_x"/>
                                          </p:val>
                                        </p:tav>
                                      </p:tavLst>
                                    </p:anim>
                                    <p:anim calcmode="lin" valueType="num">
                                      <p:cBhvr>
                                        <p:cTn id="46" dur="1000" fill="hold"/>
                                        <p:tgtEl>
                                          <p:spTgt spid="286"/>
                                        </p:tgtEl>
                                        <p:attrNameLst>
                                          <p:attrName>ppt_y</p:attrName>
                                        </p:attrNameLst>
                                      </p:cBhvr>
                                      <p:tavLst>
                                        <p:tav tm="0">
                                          <p:val>
                                            <p:strVal val="0-#ppt_h/2"/>
                                          </p:val>
                                        </p:tav>
                                        <p:tav tm="100000">
                                          <p:val>
                                            <p:strVal val="#ppt_y"/>
                                          </p:val>
                                        </p:tav>
                                      </p:tavLst>
                                    </p:anim>
                                  </p:childTnLst>
                                </p:cTn>
                              </p:par>
                            </p:childTnLst>
                          </p:cTn>
                        </p:par>
                        <p:par>
                          <p:cTn id="47" fill="hold">
                            <p:stCondLst>
                              <p:cond delay="0"/>
                            </p:stCondLst>
                            <p:childTnLst>
                              <p:par>
                                <p:cTn id="48" presetID="-1" presetClass="path" presetSubtype="0" fill="hold" nodeType="afterEffect">
                                  <p:stCondLst>
                                    <p:cond delay="0"/>
                                  </p:stCondLst>
                                  <p:childTnLst>
                                    <p:animMotion origin="layout" path="M 0.000000 0.000000 L 0.000000 0.066886" pathEditMode="relative">
                                      <p:cBhvr>
                                        <p:cTn id="49" dur="2000" fill="hold"/>
                                        <p:tgtEl>
                                          <p:spTgt spid="279"/>
                                        </p:tgtEl>
                                        <p:attrNameLst>
                                          <p:attrName>ppt_x</p:attrName>
                                          <p:attrName>ppt_y</p:attrName>
                                        </p:attrNameLst>
                                      </p:cBhvr>
                                    </p:animMotion>
                                  </p:childTnLst>
                                </p:cTn>
                              </p:par>
                            </p:childTnLst>
                          </p:cTn>
                        </p:par>
                        <p:par>
                          <p:cTn id="50" fill="hold">
                            <p:stCondLst>
                              <p:cond delay="0"/>
                            </p:stCondLst>
                            <p:childTnLst>
                              <p:par>
                                <p:cTn id="51" presetID="-1" presetClass="path" presetSubtype="0" fill="hold" nodeType="afterEffect">
                                  <p:stCondLst>
                                    <p:cond delay="0"/>
                                  </p:stCondLst>
                                  <p:childTnLst>
                                    <p:animMotion origin="layout" path="M 0.000000 0.000000 L 0.000000 -0.069205" pathEditMode="relative">
                                      <p:cBhvr>
                                        <p:cTn id="52" dur="2000" fill="hold"/>
                                        <p:tgtEl>
                                          <p:spTgt spid="284"/>
                                        </p:tgtEl>
                                        <p:attrNameLst>
                                          <p:attrName>ppt_x</p:attrName>
                                          <p:attrName>ppt_y</p:attrName>
                                        </p:attrNameLst>
                                      </p:cBhvr>
                                    </p:animMotion>
                                  </p:childTnLst>
                                </p:cTn>
                              </p:par>
                            </p:childTnLst>
                          </p:cTn>
                        </p:par>
                        <p:par>
                          <p:cTn id="53" fill="hold">
                            <p:stCondLst>
                              <p:cond delay="0"/>
                            </p:stCondLst>
                            <p:childTnLst>
                              <p:par>
                                <p:cTn id="54" presetID="8" presetClass="emph" presetSubtype="0" fill="hold" grpId="12" nodeType="afterEffect">
                                  <p:stCondLst>
                                    <p:cond delay="0"/>
                                  </p:stCondLst>
                                  <p:childTnLst>
                                    <p:animRot by="900000">
                                      <p:cBhvr>
                                        <p:cTn id="55" dur="1300" fill="hold"/>
                                        <p:tgtEl>
                                          <p:spTgt spid="2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2" animBg="1" advAuto="0"/>
      <p:bldP spid="273" grpId="3" animBg="1" advAuto="0"/>
      <p:bldP spid="273" grpId="12" animBg="1" advAuto="0"/>
      <p:bldP spid="274" grpId="1" animBg="1" advAuto="0"/>
      <p:bldP spid="279" grpId="4" animBg="1" advAuto="0"/>
      <p:bldP spid="284" grpId="5" animBg="1" advAuto="0"/>
      <p:bldP spid="285" grpId="8" animBg="1" advAuto="0"/>
      <p:bldP spid="286" grpId="9" animBg="1" advAuto="0"/>
      <p:bldP spid="287" grpId="6" animBg="1" advAuto="0"/>
      <p:bldP spid="288" grpId="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五边形 15"/>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91" name="矩形 25"/>
          <p:cNvSpPr/>
          <p:nvPr/>
        </p:nvSpPr>
        <p:spPr>
          <a:xfrm>
            <a:off x="4829697" y="1810325"/>
            <a:ext cx="5260200" cy="1189026"/>
          </a:xfrm>
          <a:prstGeom prst="rect">
            <a:avLst/>
          </a:prstGeom>
          <a:solidFill>
            <a:srgbClr val="E8E8E6"/>
          </a:solidFill>
          <a:ln w="12700">
            <a:solidFill>
              <a:srgbClr val="FFFFFF"/>
            </a:solidFill>
            <a:miter/>
          </a:ln>
        </p:spPr>
        <p:txBody>
          <a:bodyPr lIns="45719" rIns="45719" anchor="ctr"/>
          <a:lstStyle/>
          <a:p>
            <a:pPr algn="ctr">
              <a:defRPr>
                <a:solidFill>
                  <a:srgbClr val="FFFFFF"/>
                </a:solidFill>
              </a:defRPr>
            </a:pPr>
            <a:endParaRPr/>
          </a:p>
        </p:txBody>
      </p:sp>
      <p:grpSp>
        <p:nvGrpSpPr>
          <p:cNvPr id="294" name="矩形 26"/>
          <p:cNvGrpSpPr/>
          <p:nvPr/>
        </p:nvGrpSpPr>
        <p:grpSpPr>
          <a:xfrm>
            <a:off x="5517579" y="1628692"/>
            <a:ext cx="3875245" cy="393021"/>
            <a:chOff x="0" y="0"/>
            <a:chExt cx="3875244" cy="393020"/>
          </a:xfrm>
        </p:grpSpPr>
        <p:sp>
          <p:nvSpPr>
            <p:cNvPr id="292" name="矩形"/>
            <p:cNvSpPr/>
            <p:nvPr/>
          </p:nvSpPr>
          <p:spPr>
            <a:xfrm>
              <a:off x="0" y="5456"/>
              <a:ext cx="3875245" cy="382108"/>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293" name="点击添加标题"/>
            <p:cNvSpPr txBox="1"/>
            <p:nvPr/>
          </p:nvSpPr>
          <p:spPr>
            <a:xfrm>
              <a:off x="0" y="0"/>
              <a:ext cx="3875245" cy="3930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a:solidFill>
                    <a:srgbClr val="FFFFFF"/>
                  </a:solidFill>
                  <a:latin typeface="微软雅黑"/>
                  <a:ea typeface="微软雅黑"/>
                  <a:cs typeface="微软雅黑"/>
                  <a:sym typeface="微软雅黑"/>
                </a:defRPr>
              </a:lvl1pPr>
            </a:lstStyle>
            <a:p>
              <a:r>
                <a:t>点击添加标题</a:t>
              </a:r>
            </a:p>
          </p:txBody>
        </p:sp>
      </p:grpSp>
      <p:grpSp>
        <p:nvGrpSpPr>
          <p:cNvPr id="297" name="六边形 27"/>
          <p:cNvGrpSpPr/>
          <p:nvPr/>
        </p:nvGrpSpPr>
        <p:grpSpPr>
          <a:xfrm>
            <a:off x="2774182" y="3118063"/>
            <a:ext cx="1312386" cy="1127776"/>
            <a:chOff x="0" y="0"/>
            <a:chExt cx="1312385" cy="1127774"/>
          </a:xfrm>
        </p:grpSpPr>
        <p:sp>
          <p:nvSpPr>
            <p:cNvPr id="295" name="形状"/>
            <p:cNvSpPr/>
            <p:nvPr/>
          </p:nvSpPr>
          <p:spPr>
            <a:xfrm>
              <a:off x="-1" y="0"/>
              <a:ext cx="1312387" cy="11277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40" y="0"/>
                  </a:lnTo>
                  <a:lnTo>
                    <a:pt x="16960" y="0"/>
                  </a:lnTo>
                  <a:lnTo>
                    <a:pt x="21600" y="10800"/>
                  </a:lnTo>
                  <a:lnTo>
                    <a:pt x="16960" y="21600"/>
                  </a:lnTo>
                  <a:lnTo>
                    <a:pt x="4640" y="21600"/>
                  </a:lnTo>
                  <a:close/>
                </a:path>
              </a:pathLst>
            </a:custGeom>
            <a:solidFill>
              <a:srgbClr val="414455"/>
            </a:solidFill>
            <a:ln w="12700" cap="flat">
              <a:noFill/>
              <a:miter lim="400000"/>
            </a:ln>
            <a:effectLst/>
          </p:spPr>
          <p:txBody>
            <a:bodyPr wrap="square" lIns="45719" tIns="45719" rIns="45719" bIns="45719" numCol="1" anchor="ctr">
              <a:noAutofit/>
            </a:bodyPr>
            <a:lstStyle/>
            <a:p>
              <a:pPr algn="ctr">
                <a:defRPr sz="2600">
                  <a:solidFill>
                    <a:srgbClr val="FFFFFF"/>
                  </a:solidFill>
                  <a:latin typeface="微软雅黑"/>
                  <a:ea typeface="微软雅黑"/>
                  <a:cs typeface="微软雅黑"/>
                  <a:sym typeface="微软雅黑"/>
                </a:defRPr>
              </a:pPr>
              <a:endParaRPr/>
            </a:p>
          </p:txBody>
        </p:sp>
        <p:sp>
          <p:nvSpPr>
            <p:cNvPr id="296" name="研究意义"/>
            <p:cNvSpPr txBox="1"/>
            <p:nvPr/>
          </p:nvSpPr>
          <p:spPr>
            <a:xfrm>
              <a:off x="203346" y="56227"/>
              <a:ext cx="905693" cy="1015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sz="2600">
                  <a:solidFill>
                    <a:srgbClr val="FFFFFF"/>
                  </a:solidFill>
                  <a:latin typeface="微软雅黑"/>
                  <a:ea typeface="微软雅黑"/>
                  <a:cs typeface="微软雅黑"/>
                  <a:sym typeface="微软雅黑"/>
                </a:defRPr>
              </a:lvl1pPr>
            </a:lstStyle>
            <a:p>
              <a:r>
                <a:t>研究意义</a:t>
              </a:r>
            </a:p>
          </p:txBody>
        </p:sp>
      </p:grpSp>
      <p:sp>
        <p:nvSpPr>
          <p:cNvPr id="298" name="直接箭头连接符 28"/>
          <p:cNvSpPr/>
          <p:nvPr/>
        </p:nvSpPr>
        <p:spPr>
          <a:xfrm flipV="1">
            <a:off x="3803725" y="2346428"/>
            <a:ext cx="1025972" cy="771637"/>
          </a:xfrm>
          <a:prstGeom prst="line">
            <a:avLst/>
          </a:prstGeom>
          <a:ln w="6350">
            <a:solidFill>
              <a:srgbClr val="414455"/>
            </a:solidFill>
            <a:miter/>
            <a:tailEnd type="triangle"/>
          </a:ln>
        </p:spPr>
        <p:txBody>
          <a:bodyPr lIns="45719" rIns="45719"/>
          <a:lstStyle/>
          <a:p>
            <a:endParaRPr/>
          </a:p>
        </p:txBody>
      </p:sp>
      <p:sp>
        <p:nvSpPr>
          <p:cNvPr id="299" name="直接箭头连接符 29"/>
          <p:cNvSpPr/>
          <p:nvPr/>
        </p:nvSpPr>
        <p:spPr>
          <a:xfrm>
            <a:off x="4086567" y="3681950"/>
            <a:ext cx="743131" cy="1"/>
          </a:xfrm>
          <a:prstGeom prst="line">
            <a:avLst/>
          </a:prstGeom>
          <a:ln w="6350">
            <a:solidFill>
              <a:srgbClr val="414455"/>
            </a:solidFill>
            <a:miter/>
            <a:tailEnd type="triangle"/>
          </a:ln>
        </p:spPr>
        <p:txBody>
          <a:bodyPr lIns="45719" rIns="45719"/>
          <a:lstStyle/>
          <a:p>
            <a:endParaRPr/>
          </a:p>
        </p:txBody>
      </p:sp>
      <p:sp>
        <p:nvSpPr>
          <p:cNvPr id="300" name="直接箭头连接符 30"/>
          <p:cNvSpPr/>
          <p:nvPr/>
        </p:nvSpPr>
        <p:spPr>
          <a:xfrm>
            <a:off x="3803725" y="4245838"/>
            <a:ext cx="1025972" cy="771637"/>
          </a:xfrm>
          <a:prstGeom prst="line">
            <a:avLst/>
          </a:prstGeom>
          <a:ln w="6350">
            <a:solidFill>
              <a:srgbClr val="414455"/>
            </a:solidFill>
            <a:miter/>
            <a:tailEnd type="triangle"/>
          </a:ln>
        </p:spPr>
        <p:txBody>
          <a:bodyPr lIns="45719" rIns="45719"/>
          <a:lstStyle/>
          <a:p>
            <a:endParaRPr/>
          </a:p>
        </p:txBody>
      </p:sp>
      <p:sp>
        <p:nvSpPr>
          <p:cNvPr id="301" name="TextBox 31"/>
          <p:cNvSpPr txBox="1"/>
          <p:nvPr/>
        </p:nvSpPr>
        <p:spPr>
          <a:xfrm>
            <a:off x="5008333" y="2049645"/>
            <a:ext cx="5001833" cy="89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3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02" name="矩形 32"/>
          <p:cNvSpPr/>
          <p:nvPr/>
        </p:nvSpPr>
        <p:spPr>
          <a:xfrm>
            <a:off x="4829697" y="3294241"/>
            <a:ext cx="5260200" cy="1189026"/>
          </a:xfrm>
          <a:prstGeom prst="rect">
            <a:avLst/>
          </a:prstGeom>
          <a:solidFill>
            <a:srgbClr val="E8E8E6"/>
          </a:solidFill>
          <a:ln w="12700">
            <a:solidFill>
              <a:srgbClr val="FFFFFF"/>
            </a:solidFill>
            <a:miter/>
          </a:ln>
        </p:spPr>
        <p:txBody>
          <a:bodyPr lIns="45719" rIns="45719" anchor="ctr"/>
          <a:lstStyle/>
          <a:p>
            <a:pPr algn="ctr">
              <a:defRPr>
                <a:solidFill>
                  <a:srgbClr val="FFFFFF"/>
                </a:solidFill>
              </a:defRPr>
            </a:pPr>
            <a:endParaRPr/>
          </a:p>
        </p:txBody>
      </p:sp>
      <p:grpSp>
        <p:nvGrpSpPr>
          <p:cNvPr id="305" name="矩形 33"/>
          <p:cNvGrpSpPr/>
          <p:nvPr/>
        </p:nvGrpSpPr>
        <p:grpSpPr>
          <a:xfrm>
            <a:off x="5517579" y="3112607"/>
            <a:ext cx="3875245" cy="393021"/>
            <a:chOff x="0" y="0"/>
            <a:chExt cx="3875244" cy="393020"/>
          </a:xfrm>
        </p:grpSpPr>
        <p:sp>
          <p:nvSpPr>
            <p:cNvPr id="303" name="矩形"/>
            <p:cNvSpPr/>
            <p:nvPr/>
          </p:nvSpPr>
          <p:spPr>
            <a:xfrm>
              <a:off x="0" y="5456"/>
              <a:ext cx="3875245" cy="382108"/>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304" name="点击添加标题"/>
            <p:cNvSpPr txBox="1"/>
            <p:nvPr/>
          </p:nvSpPr>
          <p:spPr>
            <a:xfrm>
              <a:off x="0" y="0"/>
              <a:ext cx="3875245" cy="3930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a:solidFill>
                    <a:srgbClr val="FFFFFF"/>
                  </a:solidFill>
                  <a:latin typeface="微软雅黑"/>
                  <a:ea typeface="微软雅黑"/>
                  <a:cs typeface="微软雅黑"/>
                  <a:sym typeface="微软雅黑"/>
                </a:defRPr>
              </a:lvl1pPr>
            </a:lstStyle>
            <a:p>
              <a:r>
                <a:t>点击添加标题</a:t>
              </a:r>
            </a:p>
          </p:txBody>
        </p:sp>
      </p:grpSp>
      <p:sp>
        <p:nvSpPr>
          <p:cNvPr id="306" name="TextBox 34"/>
          <p:cNvSpPr txBox="1"/>
          <p:nvPr/>
        </p:nvSpPr>
        <p:spPr>
          <a:xfrm>
            <a:off x="5008333" y="3533559"/>
            <a:ext cx="5001833" cy="89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3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07" name="矩形 35"/>
          <p:cNvSpPr/>
          <p:nvPr/>
        </p:nvSpPr>
        <p:spPr>
          <a:xfrm>
            <a:off x="4829697" y="4778156"/>
            <a:ext cx="5260200" cy="1189026"/>
          </a:xfrm>
          <a:prstGeom prst="rect">
            <a:avLst/>
          </a:prstGeom>
          <a:solidFill>
            <a:srgbClr val="E8E8E6"/>
          </a:solidFill>
          <a:ln w="12700">
            <a:solidFill>
              <a:srgbClr val="FFFFFF"/>
            </a:solidFill>
            <a:miter/>
          </a:ln>
        </p:spPr>
        <p:txBody>
          <a:bodyPr lIns="45719" rIns="45719" anchor="ctr"/>
          <a:lstStyle/>
          <a:p>
            <a:pPr algn="ctr">
              <a:defRPr>
                <a:solidFill>
                  <a:srgbClr val="FFFFFF"/>
                </a:solidFill>
              </a:defRPr>
            </a:pPr>
            <a:endParaRPr/>
          </a:p>
        </p:txBody>
      </p:sp>
      <p:grpSp>
        <p:nvGrpSpPr>
          <p:cNvPr id="310" name="矩形 36"/>
          <p:cNvGrpSpPr/>
          <p:nvPr/>
        </p:nvGrpSpPr>
        <p:grpSpPr>
          <a:xfrm>
            <a:off x="5517579" y="4596522"/>
            <a:ext cx="3875245" cy="393021"/>
            <a:chOff x="0" y="0"/>
            <a:chExt cx="3875244" cy="393020"/>
          </a:xfrm>
        </p:grpSpPr>
        <p:sp>
          <p:nvSpPr>
            <p:cNvPr id="308" name="矩形"/>
            <p:cNvSpPr/>
            <p:nvPr/>
          </p:nvSpPr>
          <p:spPr>
            <a:xfrm>
              <a:off x="0" y="5456"/>
              <a:ext cx="3875245" cy="382108"/>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a:solidFill>
                    <a:srgbClr val="FFFFFF"/>
                  </a:solidFill>
                  <a:latin typeface="微软雅黑"/>
                  <a:ea typeface="微软雅黑"/>
                  <a:cs typeface="微软雅黑"/>
                  <a:sym typeface="微软雅黑"/>
                </a:defRPr>
              </a:pPr>
              <a:endParaRPr/>
            </a:p>
          </p:txBody>
        </p:sp>
        <p:sp>
          <p:nvSpPr>
            <p:cNvPr id="309" name="点击添加标题"/>
            <p:cNvSpPr txBox="1"/>
            <p:nvPr/>
          </p:nvSpPr>
          <p:spPr>
            <a:xfrm>
              <a:off x="0" y="0"/>
              <a:ext cx="3875245" cy="3930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60" tIns="37760" rIns="37760" bIns="37760" numCol="1" anchor="ctr">
              <a:spAutoFit/>
            </a:bodyPr>
            <a:lstStyle>
              <a:lvl1pPr algn="ctr">
                <a:defRPr>
                  <a:solidFill>
                    <a:srgbClr val="FFFFFF"/>
                  </a:solidFill>
                  <a:latin typeface="微软雅黑"/>
                  <a:ea typeface="微软雅黑"/>
                  <a:cs typeface="微软雅黑"/>
                  <a:sym typeface="微软雅黑"/>
                </a:defRPr>
              </a:lvl1pPr>
            </a:lstStyle>
            <a:p>
              <a:r>
                <a:t>点击添加标题</a:t>
              </a:r>
            </a:p>
          </p:txBody>
        </p:sp>
      </p:grpSp>
      <p:sp>
        <p:nvSpPr>
          <p:cNvPr id="311" name="TextBox 37"/>
          <p:cNvSpPr txBox="1"/>
          <p:nvPr/>
        </p:nvSpPr>
        <p:spPr>
          <a:xfrm>
            <a:off x="5008333" y="5017475"/>
            <a:ext cx="5001833" cy="89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60" tIns="37760" rIns="37760" bIns="37760">
            <a:spAutoFit/>
          </a:bodyPr>
          <a:lstStyle>
            <a:lvl1pPr>
              <a:lnSpc>
                <a:spcPct val="130000"/>
              </a:lnSpc>
              <a:defRPr sz="13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97"/>
                                        </p:tgtEl>
                                        <p:attrNameLst>
                                          <p:attrName>style.visibility</p:attrName>
                                        </p:attrNameLst>
                                      </p:cBhvr>
                                      <p:to>
                                        <p:strVal val="visible"/>
                                      </p:to>
                                    </p:set>
                                    <p:animEffect transition="in" filter="dissolve">
                                      <p:cBhvr>
                                        <p:cTn id="7" dur="500"/>
                                        <p:tgtEl>
                                          <p:spTgt spid="297"/>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98"/>
                                        </p:tgtEl>
                                        <p:attrNameLst>
                                          <p:attrName>style.visibility</p:attrName>
                                        </p:attrNameLst>
                                      </p:cBhvr>
                                      <p:to>
                                        <p:strVal val="visible"/>
                                      </p:to>
                                    </p:set>
                                    <p:animEffect transition="in" filter="wipe(left)">
                                      <p:cBhvr>
                                        <p:cTn id="11" dur="500"/>
                                        <p:tgtEl>
                                          <p:spTgt spid="298"/>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500"/>
                                        <p:tgtEl>
                                          <p:spTgt spid="299"/>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22" presetClass="entr" presetSubtype="8" fill="hold" grpId="5" nodeType="afterEffect">
                                  <p:stCondLst>
                                    <p:cond delay="0"/>
                                  </p:stCondLst>
                                  <p:iterate>
                                    <p:tmAbs val="0"/>
                                  </p:iterate>
                                  <p:childTnLst>
                                    <p:set>
                                      <p:cBhvr>
                                        <p:cTn id="22" fill="hold"/>
                                        <p:tgtEl>
                                          <p:spTgt spid="294"/>
                                        </p:tgtEl>
                                        <p:attrNameLst>
                                          <p:attrName>style.visibility</p:attrName>
                                        </p:attrNameLst>
                                      </p:cBhvr>
                                      <p:to>
                                        <p:strVal val="visible"/>
                                      </p:to>
                                    </p:set>
                                    <p:animEffect transition="in" filter="wipe(left)">
                                      <p:cBhvr>
                                        <p:cTn id="23" dur="500"/>
                                        <p:tgtEl>
                                          <p:spTgt spid="294"/>
                                        </p:tgtEl>
                                      </p:cBhvr>
                                    </p:animEffect>
                                  </p:childTnLst>
                                </p:cTn>
                              </p:par>
                            </p:childTnLst>
                          </p:cTn>
                        </p:par>
                        <p:par>
                          <p:cTn id="24" fill="hold">
                            <p:stCondLst>
                              <p:cond delay="2500"/>
                            </p:stCondLst>
                            <p:childTnLst>
                              <p:par>
                                <p:cTn id="25" presetID="2" presetClass="entr" presetSubtype="1" fill="hold" grpId="6" nodeType="afterEffect">
                                  <p:stCondLst>
                                    <p:cond delay="0"/>
                                  </p:stCondLst>
                                  <p:iterate>
                                    <p:tmAbs val="0"/>
                                  </p:iterate>
                                  <p:childTnLst>
                                    <p:set>
                                      <p:cBhvr>
                                        <p:cTn id="26" fill="hold"/>
                                        <p:tgtEl>
                                          <p:spTgt spid="291"/>
                                        </p:tgtEl>
                                        <p:attrNameLst>
                                          <p:attrName>style.visibility</p:attrName>
                                        </p:attrNameLst>
                                      </p:cBhvr>
                                      <p:to>
                                        <p:strVal val="visible"/>
                                      </p:to>
                                    </p:set>
                                    <p:anim calcmode="lin" valueType="num">
                                      <p:cBhvr>
                                        <p:cTn id="27" dur="500" fill="hold"/>
                                        <p:tgtEl>
                                          <p:spTgt spid="291"/>
                                        </p:tgtEl>
                                        <p:attrNameLst>
                                          <p:attrName>ppt_x</p:attrName>
                                        </p:attrNameLst>
                                      </p:cBhvr>
                                      <p:tavLst>
                                        <p:tav tm="0">
                                          <p:val>
                                            <p:strVal val="#ppt_x"/>
                                          </p:val>
                                        </p:tav>
                                        <p:tav tm="100000">
                                          <p:val>
                                            <p:strVal val="#ppt_x"/>
                                          </p:val>
                                        </p:tav>
                                      </p:tavLst>
                                    </p:anim>
                                    <p:anim calcmode="lin" valueType="num">
                                      <p:cBhvr>
                                        <p:cTn id="28" dur="500" fill="hold"/>
                                        <p:tgtEl>
                                          <p:spTgt spid="291"/>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9" presetClass="entr" fill="hold" grpId="7" nodeType="afterEffect">
                                  <p:stCondLst>
                                    <p:cond delay="0"/>
                                  </p:stCondLst>
                                  <p:iterate>
                                    <p:tmAbs val="0"/>
                                  </p:iterate>
                                  <p:childTnLst>
                                    <p:set>
                                      <p:cBhvr>
                                        <p:cTn id="31" fill="hold"/>
                                        <p:tgtEl>
                                          <p:spTgt spid="301"/>
                                        </p:tgtEl>
                                        <p:attrNameLst>
                                          <p:attrName>style.visibility</p:attrName>
                                        </p:attrNameLst>
                                      </p:cBhvr>
                                      <p:to>
                                        <p:strVal val="visible"/>
                                      </p:to>
                                    </p:set>
                                    <p:animEffect transition="in" filter="dissolve">
                                      <p:cBhvr>
                                        <p:cTn id="32" dur="100"/>
                                        <p:tgtEl>
                                          <p:spTgt spid="301"/>
                                        </p:tgtEl>
                                      </p:cBhvr>
                                    </p:animEffect>
                                  </p:childTnLst>
                                </p:cTn>
                              </p:par>
                            </p:childTnLst>
                          </p:cTn>
                        </p:par>
                        <p:par>
                          <p:cTn id="33" fill="hold">
                            <p:stCondLst>
                              <p:cond delay="3100"/>
                            </p:stCondLst>
                            <p:childTnLst>
                              <p:par>
                                <p:cTn id="34" presetID="22" presetClass="entr" presetSubtype="8" fill="hold" grpId="9" nodeType="afterEffect">
                                  <p:stCondLst>
                                    <p:cond delay="0"/>
                                  </p:stCondLst>
                                  <p:iterate>
                                    <p:tmAbs val="0"/>
                                  </p:iterate>
                                  <p:childTnLst>
                                    <p:set>
                                      <p:cBhvr>
                                        <p:cTn id="35" fill="hold"/>
                                        <p:tgtEl>
                                          <p:spTgt spid="305"/>
                                        </p:tgtEl>
                                        <p:attrNameLst>
                                          <p:attrName>style.visibility</p:attrName>
                                        </p:attrNameLst>
                                      </p:cBhvr>
                                      <p:to>
                                        <p:strVal val="visible"/>
                                      </p:to>
                                    </p:set>
                                    <p:animEffect transition="in" filter="wipe(left)">
                                      <p:cBhvr>
                                        <p:cTn id="36" dur="500"/>
                                        <p:tgtEl>
                                          <p:spTgt spid="305"/>
                                        </p:tgtEl>
                                      </p:cBhvr>
                                    </p:animEffect>
                                  </p:childTnLst>
                                </p:cTn>
                              </p:par>
                            </p:childTnLst>
                          </p:cTn>
                        </p:par>
                        <p:par>
                          <p:cTn id="37" fill="hold">
                            <p:stCondLst>
                              <p:cond delay="3600"/>
                            </p:stCondLst>
                            <p:childTnLst>
                              <p:par>
                                <p:cTn id="38" presetID="2" presetClass="entr" presetSubtype="1" fill="hold" grpId="10" nodeType="afterEffect">
                                  <p:stCondLst>
                                    <p:cond delay="0"/>
                                  </p:stCondLst>
                                  <p:iterate>
                                    <p:tmAbs val="0"/>
                                  </p:iterate>
                                  <p:childTnLst>
                                    <p:set>
                                      <p:cBhvr>
                                        <p:cTn id="39" fill="hold"/>
                                        <p:tgtEl>
                                          <p:spTgt spid="302"/>
                                        </p:tgtEl>
                                        <p:attrNameLst>
                                          <p:attrName>style.visibility</p:attrName>
                                        </p:attrNameLst>
                                      </p:cBhvr>
                                      <p:to>
                                        <p:strVal val="visible"/>
                                      </p:to>
                                    </p:set>
                                    <p:anim calcmode="lin" valueType="num">
                                      <p:cBhvr>
                                        <p:cTn id="40" dur="500" fill="hold"/>
                                        <p:tgtEl>
                                          <p:spTgt spid="302"/>
                                        </p:tgtEl>
                                        <p:attrNameLst>
                                          <p:attrName>ppt_x</p:attrName>
                                        </p:attrNameLst>
                                      </p:cBhvr>
                                      <p:tavLst>
                                        <p:tav tm="0">
                                          <p:val>
                                            <p:strVal val="#ppt_x"/>
                                          </p:val>
                                        </p:tav>
                                        <p:tav tm="100000">
                                          <p:val>
                                            <p:strVal val="#ppt_x"/>
                                          </p:val>
                                        </p:tav>
                                      </p:tavLst>
                                    </p:anim>
                                    <p:anim calcmode="lin" valueType="num">
                                      <p:cBhvr>
                                        <p:cTn id="41" dur="500" fill="hold"/>
                                        <p:tgtEl>
                                          <p:spTgt spid="302"/>
                                        </p:tgtEl>
                                        <p:attrNameLst>
                                          <p:attrName>ppt_y</p:attrName>
                                        </p:attrNameLst>
                                      </p:cBhvr>
                                      <p:tavLst>
                                        <p:tav tm="0">
                                          <p:val>
                                            <p:strVal val="0-#ppt_h/2"/>
                                          </p:val>
                                        </p:tav>
                                        <p:tav tm="100000">
                                          <p:val>
                                            <p:strVal val="#ppt_y"/>
                                          </p:val>
                                        </p:tav>
                                      </p:tavLst>
                                    </p:anim>
                                  </p:childTnLst>
                                </p:cTn>
                              </p:par>
                            </p:childTnLst>
                          </p:cTn>
                        </p:par>
                        <p:par>
                          <p:cTn id="42" fill="hold">
                            <p:stCondLst>
                              <p:cond delay="4100"/>
                            </p:stCondLst>
                            <p:childTnLst>
                              <p:par>
                                <p:cTn id="43" presetID="9" presetClass="entr" fill="hold" grpId="11" nodeType="afterEffect">
                                  <p:stCondLst>
                                    <p:cond delay="0"/>
                                  </p:stCondLst>
                                  <p:iterate>
                                    <p:tmAbs val="0"/>
                                  </p:iterate>
                                  <p:childTnLst>
                                    <p:set>
                                      <p:cBhvr>
                                        <p:cTn id="44" fill="hold"/>
                                        <p:tgtEl>
                                          <p:spTgt spid="306"/>
                                        </p:tgtEl>
                                        <p:attrNameLst>
                                          <p:attrName>style.visibility</p:attrName>
                                        </p:attrNameLst>
                                      </p:cBhvr>
                                      <p:to>
                                        <p:strVal val="visible"/>
                                      </p:to>
                                    </p:set>
                                    <p:animEffect transition="in" filter="dissolve">
                                      <p:cBhvr>
                                        <p:cTn id="45" dur="100"/>
                                        <p:tgtEl>
                                          <p:spTgt spid="306"/>
                                        </p:tgtEl>
                                      </p:cBhvr>
                                    </p:animEffect>
                                  </p:childTnLst>
                                </p:cTn>
                              </p:par>
                            </p:childTnLst>
                          </p:cTn>
                        </p:par>
                        <p:par>
                          <p:cTn id="46" fill="hold">
                            <p:stCondLst>
                              <p:cond delay="4200"/>
                            </p:stCondLst>
                            <p:childTnLst>
                              <p:par>
                                <p:cTn id="47" presetID="22" presetClass="entr" presetSubtype="8" fill="hold" grpId="13" nodeType="afterEffect">
                                  <p:stCondLst>
                                    <p:cond delay="0"/>
                                  </p:stCondLst>
                                  <p:iterate>
                                    <p:tmAbs val="0"/>
                                  </p:iterate>
                                  <p:childTnLst>
                                    <p:set>
                                      <p:cBhvr>
                                        <p:cTn id="48" fill="hold"/>
                                        <p:tgtEl>
                                          <p:spTgt spid="310"/>
                                        </p:tgtEl>
                                        <p:attrNameLst>
                                          <p:attrName>style.visibility</p:attrName>
                                        </p:attrNameLst>
                                      </p:cBhvr>
                                      <p:to>
                                        <p:strVal val="visible"/>
                                      </p:to>
                                    </p:set>
                                    <p:animEffect transition="in" filter="wipe(left)">
                                      <p:cBhvr>
                                        <p:cTn id="49" dur="500"/>
                                        <p:tgtEl>
                                          <p:spTgt spid="310"/>
                                        </p:tgtEl>
                                      </p:cBhvr>
                                    </p:animEffect>
                                  </p:childTnLst>
                                </p:cTn>
                              </p:par>
                            </p:childTnLst>
                          </p:cTn>
                        </p:par>
                        <p:par>
                          <p:cTn id="50" fill="hold">
                            <p:stCondLst>
                              <p:cond delay="4700"/>
                            </p:stCondLst>
                            <p:childTnLst>
                              <p:par>
                                <p:cTn id="51" presetID="2" presetClass="entr" presetSubtype="1" fill="hold" grpId="14" nodeType="afterEffect">
                                  <p:stCondLst>
                                    <p:cond delay="0"/>
                                  </p:stCondLst>
                                  <p:iterate>
                                    <p:tmAbs val="0"/>
                                  </p:iterate>
                                  <p:childTnLst>
                                    <p:set>
                                      <p:cBhvr>
                                        <p:cTn id="52" fill="hold"/>
                                        <p:tgtEl>
                                          <p:spTgt spid="307"/>
                                        </p:tgtEl>
                                        <p:attrNameLst>
                                          <p:attrName>style.visibility</p:attrName>
                                        </p:attrNameLst>
                                      </p:cBhvr>
                                      <p:to>
                                        <p:strVal val="visible"/>
                                      </p:to>
                                    </p:set>
                                    <p:anim calcmode="lin" valueType="num">
                                      <p:cBhvr>
                                        <p:cTn id="53" dur="500" fill="hold"/>
                                        <p:tgtEl>
                                          <p:spTgt spid="307"/>
                                        </p:tgtEl>
                                        <p:attrNameLst>
                                          <p:attrName>ppt_x</p:attrName>
                                        </p:attrNameLst>
                                      </p:cBhvr>
                                      <p:tavLst>
                                        <p:tav tm="0">
                                          <p:val>
                                            <p:strVal val="#ppt_x"/>
                                          </p:val>
                                        </p:tav>
                                        <p:tav tm="100000">
                                          <p:val>
                                            <p:strVal val="#ppt_x"/>
                                          </p:val>
                                        </p:tav>
                                      </p:tavLst>
                                    </p:anim>
                                    <p:anim calcmode="lin" valueType="num">
                                      <p:cBhvr>
                                        <p:cTn id="54" dur="500" fill="hold"/>
                                        <p:tgtEl>
                                          <p:spTgt spid="307"/>
                                        </p:tgtEl>
                                        <p:attrNameLst>
                                          <p:attrName>ppt_y</p:attrName>
                                        </p:attrNameLst>
                                      </p:cBhvr>
                                      <p:tavLst>
                                        <p:tav tm="0">
                                          <p:val>
                                            <p:strVal val="0-#ppt_h/2"/>
                                          </p:val>
                                        </p:tav>
                                        <p:tav tm="100000">
                                          <p:val>
                                            <p:strVal val="#ppt_y"/>
                                          </p:val>
                                        </p:tav>
                                      </p:tavLst>
                                    </p:anim>
                                  </p:childTnLst>
                                </p:cTn>
                              </p:par>
                            </p:childTnLst>
                          </p:cTn>
                        </p:par>
                        <p:par>
                          <p:cTn id="55" fill="hold">
                            <p:stCondLst>
                              <p:cond delay="5200"/>
                            </p:stCondLst>
                            <p:childTnLst>
                              <p:par>
                                <p:cTn id="56" presetID="9" presetClass="entr" fill="hold" grpId="15" nodeType="afterEffect">
                                  <p:stCondLst>
                                    <p:cond delay="0"/>
                                  </p:stCondLst>
                                  <p:iterate>
                                    <p:tmAbs val="0"/>
                                  </p:iterate>
                                  <p:childTnLst>
                                    <p:set>
                                      <p:cBhvr>
                                        <p:cTn id="57" fill="hold"/>
                                        <p:tgtEl>
                                          <p:spTgt spid="311"/>
                                        </p:tgtEl>
                                        <p:attrNameLst>
                                          <p:attrName>style.visibility</p:attrName>
                                        </p:attrNameLst>
                                      </p:cBhvr>
                                      <p:to>
                                        <p:strVal val="visible"/>
                                      </p:to>
                                    </p:set>
                                    <p:animEffect transition="in" filter="dissolve">
                                      <p:cBhvr>
                                        <p:cTn id="58" dur="1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6" animBg="1" advAuto="0"/>
      <p:bldP spid="294" grpId="5" animBg="1" advAuto="0"/>
      <p:bldP spid="297" grpId="1" animBg="1" advAuto="0"/>
      <p:bldP spid="298" grpId="2" animBg="1" advAuto="0"/>
      <p:bldP spid="299" grpId="3" animBg="1" advAuto="0"/>
      <p:bldP spid="300" grpId="4" animBg="1" advAuto="0"/>
      <p:bldP spid="301" grpId="7" animBg="1" advAuto="0"/>
      <p:bldP spid="302" grpId="10" animBg="1" advAuto="0"/>
      <p:bldP spid="305" grpId="9" animBg="1" advAuto="0"/>
      <p:bldP spid="306" grpId="11" animBg="1" advAuto="0"/>
      <p:bldP spid="307" grpId="14" animBg="1" advAuto="0"/>
      <p:bldP spid="310" grpId="13" animBg="1" advAuto="0"/>
      <p:bldP spid="311" grpId="1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五边形 15"/>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314" name="圆角矩形 14"/>
          <p:cNvSpPr/>
          <p:nvPr/>
        </p:nvSpPr>
        <p:spPr>
          <a:xfrm>
            <a:off x="5578943" y="2275395"/>
            <a:ext cx="1422437" cy="1414024"/>
          </a:xfrm>
          <a:prstGeom prst="roundRect">
            <a:avLst>
              <a:gd name="adj" fmla="val 9051"/>
            </a:avLst>
          </a:prstGeom>
          <a:blipFill>
            <a:blip r:embed="rId2"/>
            <a:stretch>
              <a:fillRect/>
            </a:stretch>
          </a:blipFill>
          <a:ln w="12700">
            <a:miter lim="400000"/>
          </a:ln>
        </p:spPr>
        <p:txBody>
          <a:bodyPr lIns="45719" rIns="45719" anchor="ctr"/>
          <a:lstStyle/>
          <a:p>
            <a:pPr algn="ctr"/>
            <a:endParaRPr/>
          </a:p>
        </p:txBody>
      </p:sp>
      <p:sp>
        <p:nvSpPr>
          <p:cNvPr id="315" name="圆角矩形 15"/>
          <p:cNvSpPr/>
          <p:nvPr/>
        </p:nvSpPr>
        <p:spPr>
          <a:xfrm>
            <a:off x="7130692" y="2275395"/>
            <a:ext cx="1422437" cy="1414024"/>
          </a:xfrm>
          <a:prstGeom prst="roundRect">
            <a:avLst>
              <a:gd name="adj" fmla="val 9051"/>
            </a:avLst>
          </a:prstGeom>
          <a:blipFill>
            <a:blip r:embed="rId3"/>
            <a:stretch>
              <a:fillRect/>
            </a:stretch>
          </a:blipFill>
          <a:ln w="12700">
            <a:miter lim="400000"/>
          </a:ln>
        </p:spPr>
        <p:txBody>
          <a:bodyPr lIns="45719" rIns="45719" anchor="ctr"/>
          <a:lstStyle/>
          <a:p>
            <a:pPr algn="ctr"/>
            <a:endParaRPr/>
          </a:p>
        </p:txBody>
      </p:sp>
      <p:sp>
        <p:nvSpPr>
          <p:cNvPr id="316" name="圆角矩形 17"/>
          <p:cNvSpPr/>
          <p:nvPr/>
        </p:nvSpPr>
        <p:spPr>
          <a:xfrm>
            <a:off x="7130692" y="3817966"/>
            <a:ext cx="1422437" cy="1414025"/>
          </a:xfrm>
          <a:prstGeom prst="roundRect">
            <a:avLst>
              <a:gd name="adj" fmla="val 9051"/>
            </a:avLst>
          </a:prstGeom>
          <a:blipFill>
            <a:blip r:embed="rId4"/>
            <a:stretch>
              <a:fillRect/>
            </a:stretch>
          </a:blipFill>
          <a:ln w="12700">
            <a:miter lim="400000"/>
          </a:ln>
        </p:spPr>
        <p:txBody>
          <a:bodyPr lIns="45719" rIns="45719" anchor="ctr"/>
          <a:lstStyle/>
          <a:p>
            <a:pPr algn="ctr"/>
            <a:endParaRPr/>
          </a:p>
        </p:txBody>
      </p:sp>
      <p:grpSp>
        <p:nvGrpSpPr>
          <p:cNvPr id="319" name="圆角矩形 18"/>
          <p:cNvGrpSpPr/>
          <p:nvPr/>
        </p:nvGrpSpPr>
        <p:grpSpPr>
          <a:xfrm>
            <a:off x="6613442" y="3303775"/>
            <a:ext cx="387938" cy="385644"/>
            <a:chOff x="0" y="0"/>
            <a:chExt cx="387937" cy="385643"/>
          </a:xfrm>
        </p:grpSpPr>
        <p:sp>
          <p:nvSpPr>
            <p:cNvPr id="317" name="圆角矩形"/>
            <p:cNvSpPr/>
            <p:nvPr/>
          </p:nvSpPr>
          <p:spPr>
            <a:xfrm>
              <a:off x="0" y="0"/>
              <a:ext cx="387938" cy="385644"/>
            </a:xfrm>
            <a:prstGeom prst="roundRect">
              <a:avLst>
                <a:gd name="adj" fmla="val 16667"/>
              </a:avLst>
            </a:prstGeom>
            <a:solidFill>
              <a:srgbClr val="0062A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8" name="1"/>
            <p:cNvSpPr txBox="1"/>
            <p:nvPr/>
          </p:nvSpPr>
          <p:spPr>
            <a:xfrm>
              <a:off x="18825" y="18528"/>
              <a:ext cx="350287" cy="348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943" tIns="40943" rIns="40943" bIns="40943" numCol="1" anchor="ctr">
              <a:spAutoFit/>
            </a:bodyPr>
            <a:lstStyle>
              <a:lvl1pPr algn="ctr">
                <a:defRPr>
                  <a:solidFill>
                    <a:srgbClr val="FFFFFF"/>
                  </a:solidFill>
                </a:defRPr>
              </a:lvl1pPr>
            </a:lstStyle>
            <a:p>
              <a:r>
                <a:t>1</a:t>
              </a:r>
            </a:p>
          </p:txBody>
        </p:sp>
      </p:grpSp>
      <p:grpSp>
        <p:nvGrpSpPr>
          <p:cNvPr id="322" name="圆角矩形 19"/>
          <p:cNvGrpSpPr/>
          <p:nvPr/>
        </p:nvGrpSpPr>
        <p:grpSpPr>
          <a:xfrm>
            <a:off x="7130692" y="3303775"/>
            <a:ext cx="387938" cy="385644"/>
            <a:chOff x="0" y="0"/>
            <a:chExt cx="387937" cy="385643"/>
          </a:xfrm>
        </p:grpSpPr>
        <p:sp>
          <p:nvSpPr>
            <p:cNvPr id="320" name="圆角矩形"/>
            <p:cNvSpPr/>
            <p:nvPr/>
          </p:nvSpPr>
          <p:spPr>
            <a:xfrm>
              <a:off x="0" y="0"/>
              <a:ext cx="387938" cy="385644"/>
            </a:xfrm>
            <a:prstGeom prst="roundRect">
              <a:avLst>
                <a:gd name="adj" fmla="val 16667"/>
              </a:avLst>
            </a:prstGeom>
            <a:solidFill>
              <a:srgbClr val="0062A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1" name="2"/>
            <p:cNvSpPr txBox="1"/>
            <p:nvPr/>
          </p:nvSpPr>
          <p:spPr>
            <a:xfrm>
              <a:off x="18825" y="18528"/>
              <a:ext cx="350287" cy="348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943" tIns="40943" rIns="40943" bIns="40943" numCol="1" anchor="ctr">
              <a:spAutoFit/>
            </a:bodyPr>
            <a:lstStyle>
              <a:lvl1pPr algn="ctr">
                <a:defRPr>
                  <a:solidFill>
                    <a:srgbClr val="FFFFFF"/>
                  </a:solidFill>
                </a:defRPr>
              </a:lvl1pPr>
            </a:lstStyle>
            <a:p>
              <a:r>
                <a:t>2</a:t>
              </a:r>
            </a:p>
          </p:txBody>
        </p:sp>
      </p:grpSp>
      <p:grpSp>
        <p:nvGrpSpPr>
          <p:cNvPr id="325" name="圆角矩形 20"/>
          <p:cNvGrpSpPr/>
          <p:nvPr/>
        </p:nvGrpSpPr>
        <p:grpSpPr>
          <a:xfrm>
            <a:off x="6613442" y="3817966"/>
            <a:ext cx="387938" cy="385644"/>
            <a:chOff x="0" y="0"/>
            <a:chExt cx="387937" cy="385643"/>
          </a:xfrm>
        </p:grpSpPr>
        <p:sp>
          <p:nvSpPr>
            <p:cNvPr id="323" name="圆角矩形"/>
            <p:cNvSpPr/>
            <p:nvPr/>
          </p:nvSpPr>
          <p:spPr>
            <a:xfrm>
              <a:off x="0" y="0"/>
              <a:ext cx="387938" cy="385644"/>
            </a:xfrm>
            <a:prstGeom prst="roundRect">
              <a:avLst>
                <a:gd name="adj" fmla="val 16667"/>
              </a:avLst>
            </a:prstGeom>
            <a:solidFill>
              <a:srgbClr val="0062A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4" name="3"/>
            <p:cNvSpPr txBox="1"/>
            <p:nvPr/>
          </p:nvSpPr>
          <p:spPr>
            <a:xfrm>
              <a:off x="18825" y="18528"/>
              <a:ext cx="350287" cy="348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943" tIns="40943" rIns="40943" bIns="40943" numCol="1" anchor="ctr">
              <a:spAutoFit/>
            </a:bodyPr>
            <a:lstStyle>
              <a:lvl1pPr algn="ctr">
                <a:defRPr>
                  <a:solidFill>
                    <a:srgbClr val="FFFFFF"/>
                  </a:solidFill>
                </a:defRPr>
              </a:lvl1pPr>
            </a:lstStyle>
            <a:p>
              <a:r>
                <a:t>3</a:t>
              </a:r>
            </a:p>
          </p:txBody>
        </p:sp>
      </p:grpSp>
      <p:grpSp>
        <p:nvGrpSpPr>
          <p:cNvPr id="328" name="圆角矩形 21"/>
          <p:cNvGrpSpPr/>
          <p:nvPr/>
        </p:nvGrpSpPr>
        <p:grpSpPr>
          <a:xfrm>
            <a:off x="7130692" y="3817966"/>
            <a:ext cx="387938" cy="385644"/>
            <a:chOff x="0" y="0"/>
            <a:chExt cx="387937" cy="385643"/>
          </a:xfrm>
        </p:grpSpPr>
        <p:sp>
          <p:nvSpPr>
            <p:cNvPr id="326" name="圆角矩形"/>
            <p:cNvSpPr/>
            <p:nvPr/>
          </p:nvSpPr>
          <p:spPr>
            <a:xfrm>
              <a:off x="0" y="0"/>
              <a:ext cx="387938" cy="385644"/>
            </a:xfrm>
            <a:prstGeom prst="roundRect">
              <a:avLst>
                <a:gd name="adj" fmla="val 16667"/>
              </a:avLst>
            </a:prstGeom>
            <a:solidFill>
              <a:srgbClr val="0062A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7" name="4"/>
            <p:cNvSpPr txBox="1"/>
            <p:nvPr/>
          </p:nvSpPr>
          <p:spPr>
            <a:xfrm>
              <a:off x="18825" y="18528"/>
              <a:ext cx="350287" cy="3485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0943" tIns="40943" rIns="40943" bIns="40943" numCol="1" anchor="ctr">
              <a:spAutoFit/>
            </a:bodyPr>
            <a:lstStyle>
              <a:lvl1pPr algn="ctr">
                <a:defRPr>
                  <a:solidFill>
                    <a:srgbClr val="FFFFFF"/>
                  </a:solidFill>
                </a:defRPr>
              </a:lvl1pPr>
            </a:lstStyle>
            <a:p>
              <a:r>
                <a:t>4</a:t>
              </a:r>
            </a:p>
          </p:txBody>
        </p:sp>
      </p:grpSp>
      <p:sp>
        <p:nvSpPr>
          <p:cNvPr id="329" name="TextBox 22"/>
          <p:cNvSpPr txBox="1"/>
          <p:nvPr/>
        </p:nvSpPr>
        <p:spPr>
          <a:xfrm>
            <a:off x="2397866" y="2582411"/>
            <a:ext cx="3000030" cy="1420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gn="just">
              <a:lnSpc>
                <a:spcPct val="130000"/>
              </a:lnSpc>
              <a:defRPr sz="12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30" name="TextBox 23"/>
          <p:cNvSpPr txBox="1"/>
          <p:nvPr/>
        </p:nvSpPr>
        <p:spPr>
          <a:xfrm>
            <a:off x="4403078" y="2300563"/>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331" name="TextBox 24"/>
          <p:cNvSpPr txBox="1"/>
          <p:nvPr/>
        </p:nvSpPr>
        <p:spPr>
          <a:xfrm>
            <a:off x="8762634" y="2582411"/>
            <a:ext cx="3000029" cy="1420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gn="just">
              <a:lnSpc>
                <a:spcPct val="130000"/>
              </a:lnSpc>
              <a:defRPr sz="12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32" name="TextBox 38"/>
          <p:cNvSpPr txBox="1"/>
          <p:nvPr/>
        </p:nvSpPr>
        <p:spPr>
          <a:xfrm>
            <a:off x="8773924" y="2298337"/>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333" name="TextBox 39"/>
          <p:cNvSpPr txBox="1"/>
          <p:nvPr/>
        </p:nvSpPr>
        <p:spPr>
          <a:xfrm>
            <a:off x="2397866" y="4239912"/>
            <a:ext cx="3000030" cy="1420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gn="just">
              <a:lnSpc>
                <a:spcPct val="130000"/>
              </a:lnSpc>
              <a:defRPr sz="12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34" name="TextBox 40"/>
          <p:cNvSpPr txBox="1"/>
          <p:nvPr/>
        </p:nvSpPr>
        <p:spPr>
          <a:xfrm>
            <a:off x="4403078" y="3954057"/>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
        <p:nvSpPr>
          <p:cNvPr id="335" name="TextBox 41"/>
          <p:cNvSpPr txBox="1"/>
          <p:nvPr/>
        </p:nvSpPr>
        <p:spPr>
          <a:xfrm>
            <a:off x="8762634" y="4239912"/>
            <a:ext cx="3000029" cy="1420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943" tIns="40943" rIns="40943" bIns="40943">
            <a:spAutoFit/>
          </a:bodyPr>
          <a:lstStyle>
            <a:lvl1pPr algn="just">
              <a:lnSpc>
                <a:spcPct val="130000"/>
              </a:lnSpc>
              <a:defRPr sz="1200">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36" name="TextBox 42"/>
          <p:cNvSpPr txBox="1"/>
          <p:nvPr/>
        </p:nvSpPr>
        <p:spPr>
          <a:xfrm>
            <a:off x="8773924" y="3955836"/>
            <a:ext cx="1593129"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baseline="-2999">
                <a:latin typeface="微软雅黑"/>
                <a:ea typeface="微软雅黑"/>
                <a:cs typeface="微软雅黑"/>
                <a:sym typeface="微软雅黑"/>
              </a:defRPr>
            </a:lvl1pPr>
          </a:lstStyle>
          <a:p>
            <a:r>
              <a:t>添加标题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314"/>
                                        </p:tgtEl>
                                        <p:attrNameLst>
                                          <p:attrName>style.visibility</p:attrName>
                                        </p:attrNameLst>
                                      </p:cBhvr>
                                      <p:to>
                                        <p:strVal val="visible"/>
                                      </p:to>
                                    </p:set>
                                    <p:anim calcmode="lin" valueType="num">
                                      <p:cBhvr>
                                        <p:cTn id="7" dur="500" fill="hold"/>
                                        <p:tgtEl>
                                          <p:spTgt spid="314"/>
                                        </p:tgtEl>
                                        <p:attrNameLst>
                                          <p:attrName>ppt_w</p:attrName>
                                        </p:attrNameLst>
                                      </p:cBhvr>
                                      <p:tavLst>
                                        <p:tav tm="0">
                                          <p:val>
                                            <p:fltVal val="0"/>
                                          </p:val>
                                        </p:tav>
                                        <p:tav tm="100000">
                                          <p:val>
                                            <p:strVal val="#ppt_w"/>
                                          </p:val>
                                        </p:tav>
                                      </p:tavLst>
                                    </p:anim>
                                    <p:anim calcmode="lin" valueType="num">
                                      <p:cBhvr>
                                        <p:cTn id="8" dur="500" fill="hold"/>
                                        <p:tgtEl>
                                          <p:spTgt spid="314"/>
                                        </p:tgtEl>
                                        <p:attrNameLst>
                                          <p:attrName>ppt_h</p:attrName>
                                        </p:attrNameLst>
                                      </p:cBhvr>
                                      <p:tavLst>
                                        <p:tav tm="0">
                                          <p:val>
                                            <p:fltVal val="0"/>
                                          </p:val>
                                        </p:tav>
                                        <p:tav tm="100000">
                                          <p:val>
                                            <p:strVal val="#ppt_h"/>
                                          </p:val>
                                        </p:tav>
                                      </p:tavLst>
                                    </p:anim>
                                    <p:anim calcmode="lin" valueType="num">
                                      <p:cBhvr>
                                        <p:cTn id="9" dur="500" fill="hold"/>
                                        <p:tgtEl>
                                          <p:spTgt spid="314"/>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31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15" presetClass="entr" presetSubtype="0" fill="hold" grpId="2" nodeType="afterEffect">
                                  <p:stCondLst>
                                    <p:cond delay="200"/>
                                  </p:stCondLst>
                                  <p:iterate>
                                    <p:tmAbs val="0"/>
                                  </p:iterate>
                                  <p:childTnLst>
                                    <p:set>
                                      <p:cBhvr>
                                        <p:cTn id="13" fill="hold"/>
                                        <p:tgtEl>
                                          <p:spTgt spid="315"/>
                                        </p:tgtEl>
                                        <p:attrNameLst>
                                          <p:attrName>style.visibility</p:attrName>
                                        </p:attrNameLst>
                                      </p:cBhvr>
                                      <p:to>
                                        <p:strVal val="visible"/>
                                      </p:to>
                                    </p:set>
                                    <p:anim calcmode="lin" valueType="num">
                                      <p:cBhvr>
                                        <p:cTn id="14" dur="500" fill="hold"/>
                                        <p:tgtEl>
                                          <p:spTgt spid="315"/>
                                        </p:tgtEl>
                                        <p:attrNameLst>
                                          <p:attrName>ppt_w</p:attrName>
                                        </p:attrNameLst>
                                      </p:cBhvr>
                                      <p:tavLst>
                                        <p:tav tm="0">
                                          <p:val>
                                            <p:fltVal val="0"/>
                                          </p:val>
                                        </p:tav>
                                        <p:tav tm="100000">
                                          <p:val>
                                            <p:strVal val="#ppt_w"/>
                                          </p:val>
                                        </p:tav>
                                      </p:tavLst>
                                    </p:anim>
                                    <p:anim calcmode="lin" valueType="num">
                                      <p:cBhvr>
                                        <p:cTn id="15" dur="500" fill="hold"/>
                                        <p:tgtEl>
                                          <p:spTgt spid="315"/>
                                        </p:tgtEl>
                                        <p:attrNameLst>
                                          <p:attrName>ppt_h</p:attrName>
                                        </p:attrNameLst>
                                      </p:cBhvr>
                                      <p:tavLst>
                                        <p:tav tm="0">
                                          <p:val>
                                            <p:fltVal val="0"/>
                                          </p:val>
                                        </p:tav>
                                        <p:tav tm="100000">
                                          <p:val>
                                            <p:strVal val="#ppt_h"/>
                                          </p:val>
                                        </p:tav>
                                      </p:tavLst>
                                    </p:anim>
                                    <p:anim calcmode="lin" valueType="num">
                                      <p:cBhvr>
                                        <p:cTn id="16" dur="500" fill="hold"/>
                                        <p:tgtEl>
                                          <p:spTgt spid="315"/>
                                        </p:tgtEl>
                                        <p:attrNameLst>
                                          <p:attrName>ppt_x</p:attrName>
                                        </p:attrNameLst>
                                      </p:cBhvr>
                                      <p:tavLst>
                                        <p:tav tm="0" fmla="#ppt_x+(cos(-2*pi*(1-$))*-#ppt_x-sin(-2*pi*(1-$))*(1-#ppt_y))*(1-$)">
                                          <p:val>
                                            <p:fltVal val="0"/>
                                          </p:val>
                                        </p:tav>
                                        <p:tav tm="100000">
                                          <p:val>
                                            <p:fltVal val="1"/>
                                          </p:val>
                                        </p:tav>
                                      </p:tavLst>
                                    </p:anim>
                                    <p:anim calcmode="lin" valueType="num">
                                      <p:cBhvr>
                                        <p:cTn id="17" dur="500" fill="hold"/>
                                        <p:tgtEl>
                                          <p:spTgt spid="315"/>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200"/>
                            </p:stCondLst>
                            <p:childTnLst>
                              <p:par>
                                <p:cTn id="19" presetID="15" presetClass="entr" presetSubtype="0" fill="hold" grpId="3" nodeType="afterEffect">
                                  <p:stCondLst>
                                    <p:cond delay="600"/>
                                  </p:stCondLst>
                                  <p:iterate>
                                    <p:tmAbs val="0"/>
                                  </p:iterate>
                                  <p:childTnLst>
                                    <p:set>
                                      <p:cBhvr>
                                        <p:cTn id="20" fill="hold"/>
                                        <p:tgtEl>
                                          <p:spTgt spid="316"/>
                                        </p:tgtEl>
                                        <p:attrNameLst>
                                          <p:attrName>style.visibility</p:attrName>
                                        </p:attrNameLst>
                                      </p:cBhvr>
                                      <p:to>
                                        <p:strVal val="visible"/>
                                      </p:to>
                                    </p:set>
                                    <p:anim calcmode="lin" valueType="num">
                                      <p:cBhvr>
                                        <p:cTn id="21" dur="500" fill="hold"/>
                                        <p:tgtEl>
                                          <p:spTgt spid="316"/>
                                        </p:tgtEl>
                                        <p:attrNameLst>
                                          <p:attrName>ppt_w</p:attrName>
                                        </p:attrNameLst>
                                      </p:cBhvr>
                                      <p:tavLst>
                                        <p:tav tm="0">
                                          <p:val>
                                            <p:fltVal val="0"/>
                                          </p:val>
                                        </p:tav>
                                        <p:tav tm="100000">
                                          <p:val>
                                            <p:strVal val="#ppt_w"/>
                                          </p:val>
                                        </p:tav>
                                      </p:tavLst>
                                    </p:anim>
                                    <p:anim calcmode="lin" valueType="num">
                                      <p:cBhvr>
                                        <p:cTn id="22" dur="500" fill="hold"/>
                                        <p:tgtEl>
                                          <p:spTgt spid="316"/>
                                        </p:tgtEl>
                                        <p:attrNameLst>
                                          <p:attrName>ppt_h</p:attrName>
                                        </p:attrNameLst>
                                      </p:cBhvr>
                                      <p:tavLst>
                                        <p:tav tm="0">
                                          <p:val>
                                            <p:fltVal val="0"/>
                                          </p:val>
                                        </p:tav>
                                        <p:tav tm="100000">
                                          <p:val>
                                            <p:strVal val="#ppt_h"/>
                                          </p:val>
                                        </p:tav>
                                      </p:tavLst>
                                    </p:anim>
                                    <p:anim calcmode="lin" valueType="num">
                                      <p:cBhvr>
                                        <p:cTn id="23" dur="500" fill="hold"/>
                                        <p:tgtEl>
                                          <p:spTgt spid="316"/>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316"/>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2300"/>
                            </p:stCondLst>
                            <p:childTnLst>
                              <p:par>
                                <p:cTn id="26" presetID="23" presetClass="entr" presetSubtype="16" fill="hold" grpId="4" nodeType="afterEffect">
                                  <p:stCondLst>
                                    <p:cond delay="0"/>
                                  </p:stCondLst>
                                  <p:iterate>
                                    <p:tmAbs val="0"/>
                                  </p:iterate>
                                  <p:childTnLst>
                                    <p:set>
                                      <p:cBhvr>
                                        <p:cTn id="27" fill="hold"/>
                                        <p:tgtEl>
                                          <p:spTgt spid="319"/>
                                        </p:tgtEl>
                                        <p:attrNameLst>
                                          <p:attrName>style.visibility</p:attrName>
                                        </p:attrNameLst>
                                      </p:cBhvr>
                                      <p:to>
                                        <p:strVal val="visible"/>
                                      </p:to>
                                    </p:set>
                                    <p:anim calcmode="lin" valueType="num">
                                      <p:cBhvr>
                                        <p:cTn id="28" dur="500" fill="hold"/>
                                        <p:tgtEl>
                                          <p:spTgt spid="319"/>
                                        </p:tgtEl>
                                        <p:attrNameLst>
                                          <p:attrName>ppt_w</p:attrName>
                                        </p:attrNameLst>
                                      </p:cBhvr>
                                      <p:tavLst>
                                        <p:tav tm="0">
                                          <p:val>
                                            <p:fltVal val="0"/>
                                          </p:val>
                                        </p:tav>
                                        <p:tav tm="100000">
                                          <p:val>
                                            <p:strVal val="#ppt_w"/>
                                          </p:val>
                                        </p:tav>
                                      </p:tavLst>
                                    </p:anim>
                                    <p:anim calcmode="lin" valueType="num">
                                      <p:cBhvr>
                                        <p:cTn id="29" dur="500" fill="hold"/>
                                        <p:tgtEl>
                                          <p:spTgt spid="319"/>
                                        </p:tgtEl>
                                        <p:attrNameLst>
                                          <p:attrName>ppt_h</p:attrName>
                                        </p:attrNameLst>
                                      </p:cBhvr>
                                      <p:tavLst>
                                        <p:tav tm="0">
                                          <p:val>
                                            <p:fltVal val="0"/>
                                          </p:val>
                                        </p:tav>
                                        <p:tav tm="100000">
                                          <p:val>
                                            <p:strVal val="#ppt_h"/>
                                          </p:val>
                                        </p:tav>
                                      </p:tavLst>
                                    </p:anim>
                                  </p:childTnLst>
                                </p:cTn>
                              </p:par>
                            </p:childTnLst>
                          </p:cTn>
                        </p:par>
                        <p:par>
                          <p:cTn id="30" fill="hold">
                            <p:stCondLst>
                              <p:cond delay="2800"/>
                            </p:stCondLst>
                            <p:childTnLst>
                              <p:par>
                                <p:cTn id="31" presetID="23" presetClass="entr" presetSubtype="16" fill="hold" grpId="5" nodeType="afterEffect">
                                  <p:stCondLst>
                                    <p:cond delay="0"/>
                                  </p:stCondLst>
                                  <p:iterate>
                                    <p:tmAbs val="0"/>
                                  </p:iterate>
                                  <p:childTnLst>
                                    <p:set>
                                      <p:cBhvr>
                                        <p:cTn id="32" fill="hold"/>
                                        <p:tgtEl>
                                          <p:spTgt spid="322"/>
                                        </p:tgtEl>
                                        <p:attrNameLst>
                                          <p:attrName>style.visibility</p:attrName>
                                        </p:attrNameLst>
                                      </p:cBhvr>
                                      <p:to>
                                        <p:strVal val="visible"/>
                                      </p:to>
                                    </p:set>
                                    <p:anim calcmode="lin" valueType="num">
                                      <p:cBhvr>
                                        <p:cTn id="33" dur="500" fill="hold"/>
                                        <p:tgtEl>
                                          <p:spTgt spid="322"/>
                                        </p:tgtEl>
                                        <p:attrNameLst>
                                          <p:attrName>ppt_w</p:attrName>
                                        </p:attrNameLst>
                                      </p:cBhvr>
                                      <p:tavLst>
                                        <p:tav tm="0">
                                          <p:val>
                                            <p:fltVal val="0"/>
                                          </p:val>
                                        </p:tav>
                                        <p:tav tm="100000">
                                          <p:val>
                                            <p:strVal val="#ppt_w"/>
                                          </p:val>
                                        </p:tav>
                                      </p:tavLst>
                                    </p:anim>
                                    <p:anim calcmode="lin" valueType="num">
                                      <p:cBhvr>
                                        <p:cTn id="34" dur="500" fill="hold"/>
                                        <p:tgtEl>
                                          <p:spTgt spid="322"/>
                                        </p:tgtEl>
                                        <p:attrNameLst>
                                          <p:attrName>ppt_h</p:attrName>
                                        </p:attrNameLst>
                                      </p:cBhvr>
                                      <p:tavLst>
                                        <p:tav tm="0">
                                          <p:val>
                                            <p:fltVal val="0"/>
                                          </p:val>
                                        </p:tav>
                                        <p:tav tm="100000">
                                          <p:val>
                                            <p:strVal val="#ppt_h"/>
                                          </p:val>
                                        </p:tav>
                                      </p:tavLst>
                                    </p:anim>
                                  </p:childTnLst>
                                </p:cTn>
                              </p:par>
                            </p:childTnLst>
                          </p:cTn>
                        </p:par>
                        <p:par>
                          <p:cTn id="35" fill="hold">
                            <p:stCondLst>
                              <p:cond delay="3300"/>
                            </p:stCondLst>
                            <p:childTnLst>
                              <p:par>
                                <p:cTn id="36" presetID="23" presetClass="entr" presetSubtype="16" fill="hold" grpId="6" nodeType="afterEffect">
                                  <p:stCondLst>
                                    <p:cond delay="0"/>
                                  </p:stCondLst>
                                  <p:iterate>
                                    <p:tmAbs val="0"/>
                                  </p:iterate>
                                  <p:childTnLst>
                                    <p:set>
                                      <p:cBhvr>
                                        <p:cTn id="37" fill="hold"/>
                                        <p:tgtEl>
                                          <p:spTgt spid="325"/>
                                        </p:tgtEl>
                                        <p:attrNameLst>
                                          <p:attrName>style.visibility</p:attrName>
                                        </p:attrNameLst>
                                      </p:cBhvr>
                                      <p:to>
                                        <p:strVal val="visible"/>
                                      </p:to>
                                    </p:set>
                                    <p:anim calcmode="lin" valueType="num">
                                      <p:cBhvr>
                                        <p:cTn id="38" dur="500" fill="hold"/>
                                        <p:tgtEl>
                                          <p:spTgt spid="325"/>
                                        </p:tgtEl>
                                        <p:attrNameLst>
                                          <p:attrName>ppt_w</p:attrName>
                                        </p:attrNameLst>
                                      </p:cBhvr>
                                      <p:tavLst>
                                        <p:tav tm="0">
                                          <p:val>
                                            <p:fltVal val="0"/>
                                          </p:val>
                                        </p:tav>
                                        <p:tav tm="100000">
                                          <p:val>
                                            <p:strVal val="#ppt_w"/>
                                          </p:val>
                                        </p:tav>
                                      </p:tavLst>
                                    </p:anim>
                                    <p:anim calcmode="lin" valueType="num">
                                      <p:cBhvr>
                                        <p:cTn id="39" dur="500" fill="hold"/>
                                        <p:tgtEl>
                                          <p:spTgt spid="325"/>
                                        </p:tgtEl>
                                        <p:attrNameLst>
                                          <p:attrName>ppt_h</p:attrName>
                                        </p:attrNameLst>
                                      </p:cBhvr>
                                      <p:tavLst>
                                        <p:tav tm="0">
                                          <p:val>
                                            <p:fltVal val="0"/>
                                          </p:val>
                                        </p:tav>
                                        <p:tav tm="100000">
                                          <p:val>
                                            <p:strVal val="#ppt_h"/>
                                          </p:val>
                                        </p:tav>
                                      </p:tavLst>
                                    </p:anim>
                                  </p:childTnLst>
                                </p:cTn>
                              </p:par>
                            </p:childTnLst>
                          </p:cTn>
                        </p:par>
                        <p:par>
                          <p:cTn id="40" fill="hold">
                            <p:stCondLst>
                              <p:cond delay="3800"/>
                            </p:stCondLst>
                            <p:childTnLst>
                              <p:par>
                                <p:cTn id="41" presetID="23" presetClass="entr" presetSubtype="16" fill="hold" grpId="7" nodeType="afterEffect">
                                  <p:stCondLst>
                                    <p:cond delay="0"/>
                                  </p:stCondLst>
                                  <p:iterate>
                                    <p:tmAbs val="0"/>
                                  </p:iterate>
                                  <p:childTnLst>
                                    <p:set>
                                      <p:cBhvr>
                                        <p:cTn id="42" fill="hold"/>
                                        <p:tgtEl>
                                          <p:spTgt spid="328"/>
                                        </p:tgtEl>
                                        <p:attrNameLst>
                                          <p:attrName>style.visibility</p:attrName>
                                        </p:attrNameLst>
                                      </p:cBhvr>
                                      <p:to>
                                        <p:strVal val="visible"/>
                                      </p:to>
                                    </p:set>
                                    <p:anim calcmode="lin" valueType="num">
                                      <p:cBhvr>
                                        <p:cTn id="43" dur="500" fill="hold"/>
                                        <p:tgtEl>
                                          <p:spTgt spid="328"/>
                                        </p:tgtEl>
                                        <p:attrNameLst>
                                          <p:attrName>ppt_w</p:attrName>
                                        </p:attrNameLst>
                                      </p:cBhvr>
                                      <p:tavLst>
                                        <p:tav tm="0">
                                          <p:val>
                                            <p:fltVal val="0"/>
                                          </p:val>
                                        </p:tav>
                                        <p:tav tm="100000">
                                          <p:val>
                                            <p:strVal val="#ppt_w"/>
                                          </p:val>
                                        </p:tav>
                                      </p:tavLst>
                                    </p:anim>
                                    <p:anim calcmode="lin" valueType="num">
                                      <p:cBhvr>
                                        <p:cTn id="44" dur="500" fill="hold"/>
                                        <p:tgtEl>
                                          <p:spTgt spid="328"/>
                                        </p:tgtEl>
                                        <p:attrNameLst>
                                          <p:attrName>ppt_h</p:attrName>
                                        </p:attrNameLst>
                                      </p:cBhvr>
                                      <p:tavLst>
                                        <p:tav tm="0">
                                          <p:val>
                                            <p:fltVal val="0"/>
                                          </p:val>
                                        </p:tav>
                                        <p:tav tm="100000">
                                          <p:val>
                                            <p:strVal val="#ppt_h"/>
                                          </p:val>
                                        </p:tav>
                                      </p:tavLst>
                                    </p:anim>
                                  </p:childTnLst>
                                </p:cTn>
                              </p:par>
                            </p:childTnLst>
                          </p:cTn>
                        </p:par>
                        <p:par>
                          <p:cTn id="45" fill="hold">
                            <p:stCondLst>
                              <p:cond delay="4300"/>
                            </p:stCondLst>
                            <p:childTnLst>
                              <p:par>
                                <p:cTn id="46" presetID="2" presetClass="entr" presetSubtype="2" fill="hold" grpId="8" nodeType="afterEffect">
                                  <p:stCondLst>
                                    <p:cond delay="0"/>
                                  </p:stCondLst>
                                  <p:iterate>
                                    <p:tmAbs val="0"/>
                                  </p:iterate>
                                  <p:childTnLst>
                                    <p:set>
                                      <p:cBhvr>
                                        <p:cTn id="47" fill="hold"/>
                                        <p:tgtEl>
                                          <p:spTgt spid="330"/>
                                        </p:tgtEl>
                                        <p:attrNameLst>
                                          <p:attrName>style.visibility</p:attrName>
                                        </p:attrNameLst>
                                      </p:cBhvr>
                                      <p:to>
                                        <p:strVal val="visible"/>
                                      </p:to>
                                    </p:set>
                                    <p:anim calcmode="lin" valueType="num">
                                      <p:cBhvr>
                                        <p:cTn id="48" dur="500" fill="hold"/>
                                        <p:tgtEl>
                                          <p:spTgt spid="330"/>
                                        </p:tgtEl>
                                        <p:attrNameLst>
                                          <p:attrName>ppt_x</p:attrName>
                                        </p:attrNameLst>
                                      </p:cBhvr>
                                      <p:tavLst>
                                        <p:tav tm="0">
                                          <p:val>
                                            <p:strVal val="1+#ppt_w/2"/>
                                          </p:val>
                                        </p:tav>
                                        <p:tav tm="100000">
                                          <p:val>
                                            <p:strVal val="#ppt_x"/>
                                          </p:val>
                                        </p:tav>
                                      </p:tavLst>
                                    </p:anim>
                                    <p:anim calcmode="lin" valueType="num">
                                      <p:cBhvr>
                                        <p:cTn id="49" dur="500" fill="hold"/>
                                        <p:tgtEl>
                                          <p:spTgt spid="330"/>
                                        </p:tgtEl>
                                        <p:attrNameLst>
                                          <p:attrName>ppt_y</p:attrName>
                                        </p:attrNameLst>
                                      </p:cBhvr>
                                      <p:tavLst>
                                        <p:tav tm="0">
                                          <p:val>
                                            <p:strVal val="#ppt_y"/>
                                          </p:val>
                                        </p:tav>
                                        <p:tav tm="100000">
                                          <p:val>
                                            <p:strVal val="#ppt_y"/>
                                          </p:val>
                                        </p:tav>
                                      </p:tavLst>
                                    </p:anim>
                                  </p:childTnLst>
                                </p:cTn>
                              </p:par>
                            </p:childTnLst>
                          </p:cTn>
                        </p:par>
                        <p:par>
                          <p:cTn id="50" fill="hold">
                            <p:stCondLst>
                              <p:cond delay="4800"/>
                            </p:stCondLst>
                            <p:childTnLst>
                              <p:par>
                                <p:cTn id="51" presetID="2" presetClass="entr" presetSubtype="2" fill="hold" grpId="9" nodeType="afterEffect">
                                  <p:stCondLst>
                                    <p:cond delay="0"/>
                                  </p:stCondLst>
                                  <p:iterate>
                                    <p:tmAbs val="0"/>
                                  </p:iterate>
                                  <p:childTnLst>
                                    <p:set>
                                      <p:cBhvr>
                                        <p:cTn id="52" fill="hold"/>
                                        <p:tgtEl>
                                          <p:spTgt spid="329"/>
                                        </p:tgtEl>
                                        <p:attrNameLst>
                                          <p:attrName>style.visibility</p:attrName>
                                        </p:attrNameLst>
                                      </p:cBhvr>
                                      <p:to>
                                        <p:strVal val="visible"/>
                                      </p:to>
                                    </p:set>
                                    <p:anim calcmode="lin" valueType="num">
                                      <p:cBhvr>
                                        <p:cTn id="53" dur="500" fill="hold"/>
                                        <p:tgtEl>
                                          <p:spTgt spid="329"/>
                                        </p:tgtEl>
                                        <p:attrNameLst>
                                          <p:attrName>ppt_x</p:attrName>
                                        </p:attrNameLst>
                                      </p:cBhvr>
                                      <p:tavLst>
                                        <p:tav tm="0">
                                          <p:val>
                                            <p:strVal val="1+#ppt_w/2"/>
                                          </p:val>
                                        </p:tav>
                                        <p:tav tm="100000">
                                          <p:val>
                                            <p:strVal val="#ppt_x"/>
                                          </p:val>
                                        </p:tav>
                                      </p:tavLst>
                                    </p:anim>
                                    <p:anim calcmode="lin" valueType="num">
                                      <p:cBhvr>
                                        <p:cTn id="54" dur="500" fill="hold"/>
                                        <p:tgtEl>
                                          <p:spTgt spid="329"/>
                                        </p:tgtEl>
                                        <p:attrNameLst>
                                          <p:attrName>ppt_y</p:attrName>
                                        </p:attrNameLst>
                                      </p:cBhvr>
                                      <p:tavLst>
                                        <p:tav tm="0">
                                          <p:val>
                                            <p:strVal val="#ppt_y"/>
                                          </p:val>
                                        </p:tav>
                                        <p:tav tm="100000">
                                          <p:val>
                                            <p:strVal val="#ppt_y"/>
                                          </p:val>
                                        </p:tav>
                                      </p:tavLst>
                                    </p:anim>
                                  </p:childTnLst>
                                </p:cTn>
                              </p:par>
                            </p:childTnLst>
                          </p:cTn>
                        </p:par>
                        <p:par>
                          <p:cTn id="55" fill="hold">
                            <p:stCondLst>
                              <p:cond delay="5300"/>
                            </p:stCondLst>
                            <p:childTnLst>
                              <p:par>
                                <p:cTn id="56" presetID="2" presetClass="entr" presetSubtype="8" fill="hold" grpId="10" nodeType="afterEffect">
                                  <p:stCondLst>
                                    <p:cond delay="0"/>
                                  </p:stCondLst>
                                  <p:iterate>
                                    <p:tmAbs val="0"/>
                                  </p:iterate>
                                  <p:childTnLst>
                                    <p:set>
                                      <p:cBhvr>
                                        <p:cTn id="57" fill="hold"/>
                                        <p:tgtEl>
                                          <p:spTgt spid="332"/>
                                        </p:tgtEl>
                                        <p:attrNameLst>
                                          <p:attrName>style.visibility</p:attrName>
                                        </p:attrNameLst>
                                      </p:cBhvr>
                                      <p:to>
                                        <p:strVal val="visible"/>
                                      </p:to>
                                    </p:set>
                                    <p:anim calcmode="lin" valueType="num">
                                      <p:cBhvr>
                                        <p:cTn id="58" dur="500" fill="hold"/>
                                        <p:tgtEl>
                                          <p:spTgt spid="332"/>
                                        </p:tgtEl>
                                        <p:attrNameLst>
                                          <p:attrName>ppt_x</p:attrName>
                                        </p:attrNameLst>
                                      </p:cBhvr>
                                      <p:tavLst>
                                        <p:tav tm="0">
                                          <p:val>
                                            <p:strVal val="0-#ppt_w/2"/>
                                          </p:val>
                                        </p:tav>
                                        <p:tav tm="100000">
                                          <p:val>
                                            <p:strVal val="#ppt_x"/>
                                          </p:val>
                                        </p:tav>
                                      </p:tavLst>
                                    </p:anim>
                                    <p:anim calcmode="lin" valueType="num">
                                      <p:cBhvr>
                                        <p:cTn id="59" dur="500" fill="hold"/>
                                        <p:tgtEl>
                                          <p:spTgt spid="332"/>
                                        </p:tgtEl>
                                        <p:attrNameLst>
                                          <p:attrName>ppt_y</p:attrName>
                                        </p:attrNameLst>
                                      </p:cBhvr>
                                      <p:tavLst>
                                        <p:tav tm="0">
                                          <p:val>
                                            <p:strVal val="#ppt_y"/>
                                          </p:val>
                                        </p:tav>
                                        <p:tav tm="100000">
                                          <p:val>
                                            <p:strVal val="#ppt_y"/>
                                          </p:val>
                                        </p:tav>
                                      </p:tavLst>
                                    </p:anim>
                                  </p:childTnLst>
                                </p:cTn>
                              </p:par>
                            </p:childTnLst>
                          </p:cTn>
                        </p:par>
                        <p:par>
                          <p:cTn id="60" fill="hold">
                            <p:stCondLst>
                              <p:cond delay="5800"/>
                            </p:stCondLst>
                            <p:childTnLst>
                              <p:par>
                                <p:cTn id="61" presetID="2" presetClass="entr" presetSubtype="8" fill="hold" grpId="11" nodeType="afterEffect">
                                  <p:stCondLst>
                                    <p:cond delay="0"/>
                                  </p:stCondLst>
                                  <p:iterate>
                                    <p:tmAbs val="0"/>
                                  </p:iterate>
                                  <p:childTnLst>
                                    <p:set>
                                      <p:cBhvr>
                                        <p:cTn id="62" fill="hold"/>
                                        <p:tgtEl>
                                          <p:spTgt spid="331"/>
                                        </p:tgtEl>
                                        <p:attrNameLst>
                                          <p:attrName>style.visibility</p:attrName>
                                        </p:attrNameLst>
                                      </p:cBhvr>
                                      <p:to>
                                        <p:strVal val="visible"/>
                                      </p:to>
                                    </p:set>
                                    <p:anim calcmode="lin" valueType="num">
                                      <p:cBhvr>
                                        <p:cTn id="63" dur="500" fill="hold"/>
                                        <p:tgtEl>
                                          <p:spTgt spid="331"/>
                                        </p:tgtEl>
                                        <p:attrNameLst>
                                          <p:attrName>ppt_x</p:attrName>
                                        </p:attrNameLst>
                                      </p:cBhvr>
                                      <p:tavLst>
                                        <p:tav tm="0">
                                          <p:val>
                                            <p:strVal val="0-#ppt_w/2"/>
                                          </p:val>
                                        </p:tav>
                                        <p:tav tm="100000">
                                          <p:val>
                                            <p:strVal val="#ppt_x"/>
                                          </p:val>
                                        </p:tav>
                                      </p:tavLst>
                                    </p:anim>
                                    <p:anim calcmode="lin" valueType="num">
                                      <p:cBhvr>
                                        <p:cTn id="64" dur="500" fill="hold"/>
                                        <p:tgtEl>
                                          <p:spTgt spid="331"/>
                                        </p:tgtEl>
                                        <p:attrNameLst>
                                          <p:attrName>ppt_y</p:attrName>
                                        </p:attrNameLst>
                                      </p:cBhvr>
                                      <p:tavLst>
                                        <p:tav tm="0">
                                          <p:val>
                                            <p:strVal val="#ppt_y"/>
                                          </p:val>
                                        </p:tav>
                                        <p:tav tm="100000">
                                          <p:val>
                                            <p:strVal val="#ppt_y"/>
                                          </p:val>
                                        </p:tav>
                                      </p:tavLst>
                                    </p:anim>
                                  </p:childTnLst>
                                </p:cTn>
                              </p:par>
                            </p:childTnLst>
                          </p:cTn>
                        </p:par>
                        <p:par>
                          <p:cTn id="65" fill="hold">
                            <p:stCondLst>
                              <p:cond delay="6300"/>
                            </p:stCondLst>
                            <p:childTnLst>
                              <p:par>
                                <p:cTn id="66" presetID="2" presetClass="entr" presetSubtype="2" fill="hold" grpId="12" nodeType="afterEffect">
                                  <p:stCondLst>
                                    <p:cond delay="0"/>
                                  </p:stCondLst>
                                  <p:iterate>
                                    <p:tmAbs val="0"/>
                                  </p:iterate>
                                  <p:childTnLst>
                                    <p:set>
                                      <p:cBhvr>
                                        <p:cTn id="67" fill="hold"/>
                                        <p:tgtEl>
                                          <p:spTgt spid="334"/>
                                        </p:tgtEl>
                                        <p:attrNameLst>
                                          <p:attrName>style.visibility</p:attrName>
                                        </p:attrNameLst>
                                      </p:cBhvr>
                                      <p:to>
                                        <p:strVal val="visible"/>
                                      </p:to>
                                    </p:set>
                                    <p:anim calcmode="lin" valueType="num">
                                      <p:cBhvr>
                                        <p:cTn id="68" dur="500" fill="hold"/>
                                        <p:tgtEl>
                                          <p:spTgt spid="334"/>
                                        </p:tgtEl>
                                        <p:attrNameLst>
                                          <p:attrName>ppt_x</p:attrName>
                                        </p:attrNameLst>
                                      </p:cBhvr>
                                      <p:tavLst>
                                        <p:tav tm="0">
                                          <p:val>
                                            <p:strVal val="1+#ppt_w/2"/>
                                          </p:val>
                                        </p:tav>
                                        <p:tav tm="100000">
                                          <p:val>
                                            <p:strVal val="#ppt_x"/>
                                          </p:val>
                                        </p:tav>
                                      </p:tavLst>
                                    </p:anim>
                                    <p:anim calcmode="lin" valueType="num">
                                      <p:cBhvr>
                                        <p:cTn id="69" dur="500" fill="hold"/>
                                        <p:tgtEl>
                                          <p:spTgt spid="334"/>
                                        </p:tgtEl>
                                        <p:attrNameLst>
                                          <p:attrName>ppt_y</p:attrName>
                                        </p:attrNameLst>
                                      </p:cBhvr>
                                      <p:tavLst>
                                        <p:tav tm="0">
                                          <p:val>
                                            <p:strVal val="#ppt_y"/>
                                          </p:val>
                                        </p:tav>
                                        <p:tav tm="100000">
                                          <p:val>
                                            <p:strVal val="#ppt_y"/>
                                          </p:val>
                                        </p:tav>
                                      </p:tavLst>
                                    </p:anim>
                                  </p:childTnLst>
                                </p:cTn>
                              </p:par>
                            </p:childTnLst>
                          </p:cTn>
                        </p:par>
                        <p:par>
                          <p:cTn id="70" fill="hold">
                            <p:stCondLst>
                              <p:cond delay="6800"/>
                            </p:stCondLst>
                            <p:childTnLst>
                              <p:par>
                                <p:cTn id="71" presetID="2" presetClass="entr" presetSubtype="2" fill="hold" grpId="13" nodeType="afterEffect">
                                  <p:stCondLst>
                                    <p:cond delay="0"/>
                                  </p:stCondLst>
                                  <p:iterate>
                                    <p:tmAbs val="0"/>
                                  </p:iterate>
                                  <p:childTnLst>
                                    <p:set>
                                      <p:cBhvr>
                                        <p:cTn id="72" fill="hold"/>
                                        <p:tgtEl>
                                          <p:spTgt spid="333"/>
                                        </p:tgtEl>
                                        <p:attrNameLst>
                                          <p:attrName>style.visibility</p:attrName>
                                        </p:attrNameLst>
                                      </p:cBhvr>
                                      <p:to>
                                        <p:strVal val="visible"/>
                                      </p:to>
                                    </p:set>
                                    <p:anim calcmode="lin" valueType="num">
                                      <p:cBhvr>
                                        <p:cTn id="73" dur="500" fill="hold"/>
                                        <p:tgtEl>
                                          <p:spTgt spid="333"/>
                                        </p:tgtEl>
                                        <p:attrNameLst>
                                          <p:attrName>ppt_x</p:attrName>
                                        </p:attrNameLst>
                                      </p:cBhvr>
                                      <p:tavLst>
                                        <p:tav tm="0">
                                          <p:val>
                                            <p:strVal val="1+#ppt_w/2"/>
                                          </p:val>
                                        </p:tav>
                                        <p:tav tm="100000">
                                          <p:val>
                                            <p:strVal val="#ppt_x"/>
                                          </p:val>
                                        </p:tav>
                                      </p:tavLst>
                                    </p:anim>
                                    <p:anim calcmode="lin" valueType="num">
                                      <p:cBhvr>
                                        <p:cTn id="74" dur="500" fill="hold"/>
                                        <p:tgtEl>
                                          <p:spTgt spid="333"/>
                                        </p:tgtEl>
                                        <p:attrNameLst>
                                          <p:attrName>ppt_y</p:attrName>
                                        </p:attrNameLst>
                                      </p:cBhvr>
                                      <p:tavLst>
                                        <p:tav tm="0">
                                          <p:val>
                                            <p:strVal val="#ppt_y"/>
                                          </p:val>
                                        </p:tav>
                                        <p:tav tm="100000">
                                          <p:val>
                                            <p:strVal val="#ppt_y"/>
                                          </p:val>
                                        </p:tav>
                                      </p:tavLst>
                                    </p:anim>
                                  </p:childTnLst>
                                </p:cTn>
                              </p:par>
                            </p:childTnLst>
                          </p:cTn>
                        </p:par>
                        <p:par>
                          <p:cTn id="75" fill="hold">
                            <p:stCondLst>
                              <p:cond delay="7300"/>
                            </p:stCondLst>
                            <p:childTnLst>
                              <p:par>
                                <p:cTn id="76" presetID="2" presetClass="entr" presetSubtype="8" fill="hold" grpId="14" nodeType="afterEffect">
                                  <p:stCondLst>
                                    <p:cond delay="0"/>
                                  </p:stCondLst>
                                  <p:iterate>
                                    <p:tmAbs val="0"/>
                                  </p:iterate>
                                  <p:childTnLst>
                                    <p:set>
                                      <p:cBhvr>
                                        <p:cTn id="77" fill="hold"/>
                                        <p:tgtEl>
                                          <p:spTgt spid="336"/>
                                        </p:tgtEl>
                                        <p:attrNameLst>
                                          <p:attrName>style.visibility</p:attrName>
                                        </p:attrNameLst>
                                      </p:cBhvr>
                                      <p:to>
                                        <p:strVal val="visible"/>
                                      </p:to>
                                    </p:set>
                                    <p:anim calcmode="lin" valueType="num">
                                      <p:cBhvr>
                                        <p:cTn id="78" dur="500" fill="hold"/>
                                        <p:tgtEl>
                                          <p:spTgt spid="336"/>
                                        </p:tgtEl>
                                        <p:attrNameLst>
                                          <p:attrName>ppt_x</p:attrName>
                                        </p:attrNameLst>
                                      </p:cBhvr>
                                      <p:tavLst>
                                        <p:tav tm="0">
                                          <p:val>
                                            <p:strVal val="0-#ppt_w/2"/>
                                          </p:val>
                                        </p:tav>
                                        <p:tav tm="100000">
                                          <p:val>
                                            <p:strVal val="#ppt_x"/>
                                          </p:val>
                                        </p:tav>
                                      </p:tavLst>
                                    </p:anim>
                                    <p:anim calcmode="lin" valueType="num">
                                      <p:cBhvr>
                                        <p:cTn id="79" dur="500" fill="hold"/>
                                        <p:tgtEl>
                                          <p:spTgt spid="336"/>
                                        </p:tgtEl>
                                        <p:attrNameLst>
                                          <p:attrName>ppt_y</p:attrName>
                                        </p:attrNameLst>
                                      </p:cBhvr>
                                      <p:tavLst>
                                        <p:tav tm="0">
                                          <p:val>
                                            <p:strVal val="#ppt_y"/>
                                          </p:val>
                                        </p:tav>
                                        <p:tav tm="100000">
                                          <p:val>
                                            <p:strVal val="#ppt_y"/>
                                          </p:val>
                                        </p:tav>
                                      </p:tavLst>
                                    </p:anim>
                                  </p:childTnLst>
                                </p:cTn>
                              </p:par>
                            </p:childTnLst>
                          </p:cTn>
                        </p:par>
                        <p:par>
                          <p:cTn id="80" fill="hold">
                            <p:stCondLst>
                              <p:cond delay="7800"/>
                            </p:stCondLst>
                            <p:childTnLst>
                              <p:par>
                                <p:cTn id="81" presetID="2" presetClass="entr" presetSubtype="8" fill="hold" grpId="15" nodeType="afterEffect">
                                  <p:stCondLst>
                                    <p:cond delay="0"/>
                                  </p:stCondLst>
                                  <p:iterate>
                                    <p:tmAbs val="0"/>
                                  </p:iterate>
                                  <p:childTnLst>
                                    <p:set>
                                      <p:cBhvr>
                                        <p:cTn id="82" fill="hold"/>
                                        <p:tgtEl>
                                          <p:spTgt spid="335"/>
                                        </p:tgtEl>
                                        <p:attrNameLst>
                                          <p:attrName>style.visibility</p:attrName>
                                        </p:attrNameLst>
                                      </p:cBhvr>
                                      <p:to>
                                        <p:strVal val="visible"/>
                                      </p:to>
                                    </p:set>
                                    <p:anim calcmode="lin" valueType="num">
                                      <p:cBhvr>
                                        <p:cTn id="83" dur="500" fill="hold"/>
                                        <p:tgtEl>
                                          <p:spTgt spid="335"/>
                                        </p:tgtEl>
                                        <p:attrNameLst>
                                          <p:attrName>ppt_x</p:attrName>
                                        </p:attrNameLst>
                                      </p:cBhvr>
                                      <p:tavLst>
                                        <p:tav tm="0">
                                          <p:val>
                                            <p:strVal val="0-#ppt_w/2"/>
                                          </p:val>
                                        </p:tav>
                                        <p:tav tm="100000">
                                          <p:val>
                                            <p:strVal val="#ppt_x"/>
                                          </p:val>
                                        </p:tav>
                                      </p:tavLst>
                                    </p:anim>
                                    <p:anim calcmode="lin" valueType="num">
                                      <p:cBhvr>
                                        <p:cTn id="84" dur="500" fill="hold"/>
                                        <p:tgtEl>
                                          <p:spTgt spid="3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1" animBg="1" advAuto="0"/>
      <p:bldP spid="315" grpId="2" animBg="1" advAuto="0"/>
      <p:bldP spid="316" grpId="3" animBg="1" advAuto="0"/>
      <p:bldP spid="319" grpId="4" animBg="1" advAuto="0"/>
      <p:bldP spid="322" grpId="5" animBg="1" advAuto="0"/>
      <p:bldP spid="325" grpId="6" animBg="1" advAuto="0"/>
      <p:bldP spid="328" grpId="7" animBg="1" advAuto="0"/>
      <p:bldP spid="329" grpId="9" animBg="1" advAuto="0"/>
      <p:bldP spid="330" grpId="8" animBg="1" advAuto="0"/>
      <p:bldP spid="331" grpId="11" animBg="1" advAuto="0"/>
      <p:bldP spid="332" grpId="10" animBg="1" advAuto="0"/>
      <p:bldP spid="333" grpId="13" animBg="1" advAuto="0"/>
      <p:bldP spid="334" grpId="12" animBg="1" advAuto="0"/>
      <p:bldP spid="335" grpId="15" animBg="1" advAuto="0"/>
      <p:bldP spid="336" grpId="1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五边形 15"/>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grpSp>
        <p:nvGrpSpPr>
          <p:cNvPr id="341" name="Oval 22"/>
          <p:cNvGrpSpPr/>
          <p:nvPr/>
        </p:nvGrpSpPr>
        <p:grpSpPr>
          <a:xfrm>
            <a:off x="5933199" y="1579631"/>
            <a:ext cx="1302981" cy="1302143"/>
            <a:chOff x="0" y="0"/>
            <a:chExt cx="1302980" cy="1302142"/>
          </a:xfrm>
        </p:grpSpPr>
        <p:sp>
          <p:nvSpPr>
            <p:cNvPr id="339" name="圆形"/>
            <p:cNvSpPr/>
            <p:nvPr/>
          </p:nvSpPr>
          <p:spPr>
            <a:xfrm>
              <a:off x="-1" y="-1"/>
              <a:ext cx="1302982" cy="1302144"/>
            </a:xfrm>
            <a:prstGeom prst="ellipse">
              <a:avLst/>
            </a:prstGeom>
            <a:solidFill>
              <a:srgbClr val="414455"/>
            </a:solidFill>
            <a:ln w="12700" cap="flat">
              <a:noFill/>
              <a:miter lim="400000"/>
            </a:ln>
            <a:effectLst/>
          </p:spPr>
          <p:txBody>
            <a:bodyPr wrap="square" lIns="45719" tIns="45719" rIns="45719" bIns="45719" numCol="1" anchor="ctr">
              <a:noAutofit/>
            </a:bodyPr>
            <a:lstStyle/>
            <a:p>
              <a:pPr>
                <a:defRPr baseline="-2999">
                  <a:solidFill>
                    <a:srgbClr val="FFFFFF"/>
                  </a:solidFill>
                  <a:latin typeface="微软雅黑"/>
                  <a:ea typeface="微软雅黑"/>
                  <a:cs typeface="微软雅黑"/>
                  <a:sym typeface="微软雅黑"/>
                </a:defRPr>
              </a:pPr>
              <a:endParaRPr/>
            </a:p>
          </p:txBody>
        </p:sp>
        <p:sp>
          <p:nvSpPr>
            <p:cNvPr id="340" name="贡献与…"/>
            <p:cNvSpPr txBox="1"/>
            <p:nvPr/>
          </p:nvSpPr>
          <p:spPr>
            <a:xfrm>
              <a:off x="190817" y="295824"/>
              <a:ext cx="921346" cy="7104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7746" tIns="37746" rIns="37746" bIns="37746" numCol="1" anchor="ctr">
              <a:spAutoFit/>
            </a:bodyPr>
            <a:lstStyle/>
            <a:p>
              <a:pPr>
                <a:defRPr sz="1700">
                  <a:solidFill>
                    <a:srgbClr val="FFFFFF"/>
                  </a:solidFill>
                  <a:latin typeface="微软雅黑"/>
                  <a:ea typeface="微软雅黑"/>
                  <a:cs typeface="微软雅黑"/>
                  <a:sym typeface="微软雅黑"/>
                </a:defRPr>
              </a:pPr>
              <a:r>
                <a:t> </a:t>
              </a:r>
              <a:r>
                <a:rPr sz="1800"/>
                <a:t>贡献与    </a:t>
              </a:r>
            </a:p>
            <a:p>
              <a:pPr>
                <a:defRPr>
                  <a:solidFill>
                    <a:srgbClr val="FFFFFF"/>
                  </a:solidFill>
                  <a:latin typeface="微软雅黑"/>
                  <a:ea typeface="微软雅黑"/>
                  <a:cs typeface="微软雅黑"/>
                  <a:sym typeface="微软雅黑"/>
                </a:defRPr>
              </a:pPr>
              <a:r>
                <a:t>   创新</a:t>
              </a:r>
            </a:p>
          </p:txBody>
        </p:sp>
      </p:grpSp>
      <p:sp>
        <p:nvSpPr>
          <p:cNvPr id="342" name="Line 23"/>
          <p:cNvSpPr/>
          <p:nvPr/>
        </p:nvSpPr>
        <p:spPr>
          <a:xfrm flipH="1" flipV="1">
            <a:off x="2770258" y="2232350"/>
            <a:ext cx="3162942" cy="1"/>
          </a:xfrm>
          <a:prstGeom prst="line">
            <a:avLst/>
          </a:prstGeom>
          <a:ln w="3175">
            <a:solidFill>
              <a:srgbClr val="000000"/>
            </a:solidFill>
            <a:prstDash val="dash"/>
            <a:miter/>
            <a:tailEnd type="triangle"/>
          </a:ln>
        </p:spPr>
        <p:txBody>
          <a:bodyPr lIns="45719" rIns="45719"/>
          <a:lstStyle/>
          <a:p>
            <a:endParaRPr/>
          </a:p>
        </p:txBody>
      </p:sp>
      <p:sp>
        <p:nvSpPr>
          <p:cNvPr id="343" name="Freeform 24"/>
          <p:cNvSpPr/>
          <p:nvPr/>
        </p:nvSpPr>
        <p:spPr>
          <a:xfrm>
            <a:off x="4977458" y="2054337"/>
            <a:ext cx="367085" cy="365919"/>
          </a:xfrm>
          <a:custGeom>
            <a:avLst/>
            <a:gdLst/>
            <a:ahLst/>
            <a:cxnLst>
              <a:cxn ang="0">
                <a:pos x="wd2" y="hd2"/>
              </a:cxn>
              <a:cxn ang="5400000">
                <a:pos x="wd2" y="hd2"/>
              </a:cxn>
              <a:cxn ang="10800000">
                <a:pos x="wd2" y="hd2"/>
              </a:cxn>
              <a:cxn ang="16200000">
                <a:pos x="wd2" y="hd2"/>
              </a:cxn>
            </a:cxnLst>
            <a:rect l="0" t="0" r="r" b="b"/>
            <a:pathLst>
              <a:path w="21600" h="21600" extrusionOk="0">
                <a:moveTo>
                  <a:pt x="10570" y="0"/>
                </a:moveTo>
                <a:cubicBezTo>
                  <a:pt x="16545" y="0"/>
                  <a:pt x="21600" y="5055"/>
                  <a:pt x="21600" y="11030"/>
                </a:cubicBezTo>
                <a:cubicBezTo>
                  <a:pt x="21600" y="17004"/>
                  <a:pt x="16545" y="21600"/>
                  <a:pt x="10570" y="21600"/>
                </a:cubicBezTo>
                <a:cubicBezTo>
                  <a:pt x="4596" y="21600"/>
                  <a:pt x="0" y="17004"/>
                  <a:pt x="0" y="11030"/>
                </a:cubicBezTo>
                <a:cubicBezTo>
                  <a:pt x="0" y="5055"/>
                  <a:pt x="4596" y="0"/>
                  <a:pt x="10570" y="0"/>
                </a:cubicBezTo>
                <a:close/>
                <a:moveTo>
                  <a:pt x="10570" y="6894"/>
                </a:moveTo>
                <a:cubicBezTo>
                  <a:pt x="8732" y="6894"/>
                  <a:pt x="6894" y="8732"/>
                  <a:pt x="6894" y="11030"/>
                </a:cubicBezTo>
                <a:cubicBezTo>
                  <a:pt x="6894" y="12868"/>
                  <a:pt x="8732" y="14706"/>
                  <a:pt x="10570" y="14706"/>
                </a:cubicBezTo>
                <a:cubicBezTo>
                  <a:pt x="12868" y="14706"/>
                  <a:pt x="14706" y="12868"/>
                  <a:pt x="14706" y="11030"/>
                </a:cubicBezTo>
                <a:cubicBezTo>
                  <a:pt x="14706" y="8732"/>
                  <a:pt x="12868" y="6894"/>
                  <a:pt x="10570" y="6894"/>
                </a:cubicBez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4" name="Freeform 25"/>
          <p:cNvSpPr/>
          <p:nvPr/>
        </p:nvSpPr>
        <p:spPr>
          <a:xfrm>
            <a:off x="4117623" y="2054337"/>
            <a:ext cx="370392" cy="365919"/>
          </a:xfrm>
          <a:custGeom>
            <a:avLst/>
            <a:gdLst/>
            <a:ahLst/>
            <a:cxnLst>
              <a:cxn ang="0">
                <a:pos x="wd2" y="hd2"/>
              </a:cxn>
              <a:cxn ang="5400000">
                <a:pos x="wd2" y="hd2"/>
              </a:cxn>
              <a:cxn ang="10800000">
                <a:pos x="wd2" y="hd2"/>
              </a:cxn>
              <a:cxn ang="16200000">
                <a:pos x="wd2" y="hd2"/>
              </a:cxn>
            </a:cxnLst>
            <a:rect l="0" t="0" r="r" b="b"/>
            <a:pathLst>
              <a:path w="21600" h="21600" extrusionOk="0">
                <a:moveTo>
                  <a:pt x="11030" y="0"/>
                </a:moveTo>
                <a:cubicBezTo>
                  <a:pt x="17004" y="0"/>
                  <a:pt x="21600" y="5055"/>
                  <a:pt x="21600" y="11030"/>
                </a:cubicBezTo>
                <a:cubicBezTo>
                  <a:pt x="21600" y="17004"/>
                  <a:pt x="17004" y="21600"/>
                  <a:pt x="11030" y="21600"/>
                </a:cubicBezTo>
                <a:cubicBezTo>
                  <a:pt x="5055" y="21600"/>
                  <a:pt x="0" y="17004"/>
                  <a:pt x="0" y="11030"/>
                </a:cubicBezTo>
                <a:cubicBezTo>
                  <a:pt x="0" y="5055"/>
                  <a:pt x="5055" y="0"/>
                  <a:pt x="11030" y="0"/>
                </a:cubicBezTo>
                <a:close/>
                <a:moveTo>
                  <a:pt x="11030" y="6894"/>
                </a:moveTo>
                <a:cubicBezTo>
                  <a:pt x="8732" y="6894"/>
                  <a:pt x="6894" y="8732"/>
                  <a:pt x="6894" y="11030"/>
                </a:cubicBezTo>
                <a:cubicBezTo>
                  <a:pt x="6894" y="12868"/>
                  <a:pt x="8732" y="14706"/>
                  <a:pt x="11030" y="14706"/>
                </a:cubicBezTo>
                <a:cubicBezTo>
                  <a:pt x="12868" y="14706"/>
                  <a:pt x="14706" y="12868"/>
                  <a:pt x="14706" y="11030"/>
                </a:cubicBezTo>
                <a:cubicBezTo>
                  <a:pt x="14706" y="8732"/>
                  <a:pt x="12868" y="6894"/>
                  <a:pt x="11030" y="6894"/>
                </a:cubicBez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5" name="Freeform 26"/>
          <p:cNvSpPr/>
          <p:nvPr/>
        </p:nvSpPr>
        <p:spPr>
          <a:xfrm>
            <a:off x="3261097" y="2054337"/>
            <a:ext cx="373698" cy="3659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650" y="0"/>
                  <a:pt x="21600" y="5055"/>
                  <a:pt x="21600" y="11030"/>
                </a:cubicBezTo>
                <a:cubicBezTo>
                  <a:pt x="21600" y="17004"/>
                  <a:pt x="16650" y="21600"/>
                  <a:pt x="10800" y="21600"/>
                </a:cubicBezTo>
                <a:cubicBezTo>
                  <a:pt x="4950" y="21600"/>
                  <a:pt x="0" y="17004"/>
                  <a:pt x="0" y="11030"/>
                </a:cubicBezTo>
                <a:cubicBezTo>
                  <a:pt x="0" y="5055"/>
                  <a:pt x="4950" y="0"/>
                  <a:pt x="10800" y="0"/>
                </a:cubicBezTo>
                <a:close/>
                <a:moveTo>
                  <a:pt x="10800" y="6894"/>
                </a:moveTo>
                <a:cubicBezTo>
                  <a:pt x="8550" y="6894"/>
                  <a:pt x="6750" y="8732"/>
                  <a:pt x="6750" y="11030"/>
                </a:cubicBezTo>
                <a:cubicBezTo>
                  <a:pt x="6750" y="12868"/>
                  <a:pt x="8550" y="14706"/>
                  <a:pt x="10800" y="14706"/>
                </a:cubicBezTo>
                <a:cubicBezTo>
                  <a:pt x="13050" y="14706"/>
                  <a:pt x="14400" y="12868"/>
                  <a:pt x="14400" y="11030"/>
                </a:cubicBezTo>
                <a:cubicBezTo>
                  <a:pt x="14400" y="8732"/>
                  <a:pt x="13050" y="6894"/>
                  <a:pt x="10800" y="6894"/>
                </a:cubicBez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6" name="Freeform 27"/>
          <p:cNvSpPr/>
          <p:nvPr/>
        </p:nvSpPr>
        <p:spPr>
          <a:xfrm>
            <a:off x="5086591" y="2334543"/>
            <a:ext cx="1742820" cy="1480156"/>
          </a:xfrm>
          <a:custGeom>
            <a:avLst/>
            <a:gdLst/>
            <a:ahLst/>
            <a:cxnLst>
              <a:cxn ang="0">
                <a:pos x="wd2" y="hd2"/>
              </a:cxn>
              <a:cxn ang="5400000">
                <a:pos x="wd2" y="hd2"/>
              </a:cxn>
              <a:cxn ang="10800000">
                <a:pos x="wd2" y="hd2"/>
              </a:cxn>
              <a:cxn ang="16200000">
                <a:pos x="wd2" y="hd2"/>
              </a:cxn>
            </a:cxnLst>
            <a:rect l="0" t="0" r="r" b="b"/>
            <a:pathLst>
              <a:path w="21600" h="21600" extrusionOk="0">
                <a:moveTo>
                  <a:pt x="16660" y="19554"/>
                </a:moveTo>
                <a:cubicBezTo>
                  <a:pt x="12011" y="19554"/>
                  <a:pt x="7846" y="17394"/>
                  <a:pt x="4843" y="13869"/>
                </a:cubicBezTo>
                <a:cubicBezTo>
                  <a:pt x="1840" y="10345"/>
                  <a:pt x="0" y="5457"/>
                  <a:pt x="0" y="0"/>
                </a:cubicBezTo>
                <a:cubicBezTo>
                  <a:pt x="2131" y="0"/>
                  <a:pt x="2131" y="0"/>
                  <a:pt x="2131" y="0"/>
                </a:cubicBezTo>
                <a:cubicBezTo>
                  <a:pt x="2131" y="4661"/>
                  <a:pt x="3778" y="8981"/>
                  <a:pt x="6393" y="12051"/>
                </a:cubicBezTo>
                <a:cubicBezTo>
                  <a:pt x="9008" y="15120"/>
                  <a:pt x="12689" y="17053"/>
                  <a:pt x="16660" y="17053"/>
                </a:cubicBezTo>
                <a:cubicBezTo>
                  <a:pt x="16660" y="15006"/>
                  <a:pt x="16660" y="15006"/>
                  <a:pt x="16660" y="15006"/>
                </a:cubicBezTo>
                <a:cubicBezTo>
                  <a:pt x="21600" y="18531"/>
                  <a:pt x="21600" y="18531"/>
                  <a:pt x="21600" y="18531"/>
                </a:cubicBezTo>
                <a:cubicBezTo>
                  <a:pt x="16660" y="21600"/>
                  <a:pt x="16660" y="21600"/>
                  <a:pt x="16660" y="21600"/>
                </a:cubicBezTo>
                <a:lnTo>
                  <a:pt x="16660" y="19554"/>
                </a:ln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7" name="Freeform 28"/>
          <p:cNvSpPr/>
          <p:nvPr/>
        </p:nvSpPr>
        <p:spPr>
          <a:xfrm>
            <a:off x="4203608" y="2334544"/>
            <a:ext cx="2625804" cy="2360337"/>
          </a:xfrm>
          <a:custGeom>
            <a:avLst/>
            <a:gdLst/>
            <a:ahLst/>
            <a:cxnLst>
              <a:cxn ang="0">
                <a:pos x="wd2" y="hd2"/>
              </a:cxn>
              <a:cxn ang="5400000">
                <a:pos x="wd2" y="hd2"/>
              </a:cxn>
              <a:cxn ang="10800000">
                <a:pos x="wd2" y="hd2"/>
              </a:cxn>
              <a:cxn ang="16200000">
                <a:pos x="wd2" y="hd2"/>
              </a:cxn>
            </a:cxnLst>
            <a:rect l="0" t="0" r="r" b="b"/>
            <a:pathLst>
              <a:path w="21600" h="21600" extrusionOk="0">
                <a:moveTo>
                  <a:pt x="18321" y="20317"/>
                </a:moveTo>
                <a:cubicBezTo>
                  <a:pt x="13243" y="20317"/>
                  <a:pt x="8679" y="18036"/>
                  <a:pt x="5400" y="14400"/>
                </a:cubicBezTo>
                <a:cubicBezTo>
                  <a:pt x="2057" y="10693"/>
                  <a:pt x="0" y="5632"/>
                  <a:pt x="0" y="0"/>
                </a:cubicBezTo>
                <a:cubicBezTo>
                  <a:pt x="1479" y="0"/>
                  <a:pt x="1479" y="0"/>
                  <a:pt x="1479" y="0"/>
                </a:cubicBezTo>
                <a:cubicBezTo>
                  <a:pt x="1479" y="5133"/>
                  <a:pt x="3343" y="9838"/>
                  <a:pt x="6429" y="13259"/>
                </a:cubicBezTo>
                <a:cubicBezTo>
                  <a:pt x="9450" y="16610"/>
                  <a:pt x="13693" y="18677"/>
                  <a:pt x="18321" y="18677"/>
                </a:cubicBezTo>
                <a:cubicBezTo>
                  <a:pt x="18321" y="17465"/>
                  <a:pt x="18321" y="17465"/>
                  <a:pt x="18321" y="17465"/>
                </a:cubicBezTo>
                <a:cubicBezTo>
                  <a:pt x="21600" y="19604"/>
                  <a:pt x="21600" y="19604"/>
                  <a:pt x="21600" y="19604"/>
                </a:cubicBezTo>
                <a:cubicBezTo>
                  <a:pt x="18321" y="21600"/>
                  <a:pt x="18321" y="21600"/>
                  <a:pt x="18321" y="21600"/>
                </a:cubicBezTo>
                <a:lnTo>
                  <a:pt x="18321" y="20317"/>
                </a:ln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8" name="Freeform 29"/>
          <p:cNvSpPr/>
          <p:nvPr/>
        </p:nvSpPr>
        <p:spPr>
          <a:xfrm>
            <a:off x="3347080" y="2334543"/>
            <a:ext cx="3482332" cy="3217442"/>
          </a:xfrm>
          <a:custGeom>
            <a:avLst/>
            <a:gdLst/>
            <a:ahLst/>
            <a:cxnLst>
              <a:cxn ang="0">
                <a:pos x="wd2" y="hd2"/>
              </a:cxn>
              <a:cxn ang="5400000">
                <a:pos x="wd2" y="hd2"/>
              </a:cxn>
              <a:cxn ang="10800000">
                <a:pos x="wd2" y="hd2"/>
              </a:cxn>
              <a:cxn ang="16200000">
                <a:pos x="wd2" y="hd2"/>
              </a:cxn>
            </a:cxnLst>
            <a:rect l="0" t="0" r="r" b="b"/>
            <a:pathLst>
              <a:path w="21600" h="21600" extrusionOk="0">
                <a:moveTo>
                  <a:pt x="19130" y="20659"/>
                </a:moveTo>
                <a:cubicBezTo>
                  <a:pt x="13851" y="20659"/>
                  <a:pt x="9057" y="18357"/>
                  <a:pt x="5618" y="14592"/>
                </a:cubicBezTo>
                <a:cubicBezTo>
                  <a:pt x="2131" y="10878"/>
                  <a:pt x="0" y="5701"/>
                  <a:pt x="0" y="0"/>
                </a:cubicBezTo>
                <a:cubicBezTo>
                  <a:pt x="1114" y="0"/>
                  <a:pt x="1114" y="0"/>
                  <a:pt x="1114" y="0"/>
                </a:cubicBezTo>
                <a:cubicBezTo>
                  <a:pt x="1114" y="5387"/>
                  <a:pt x="3100" y="10251"/>
                  <a:pt x="6393" y="13755"/>
                </a:cubicBezTo>
                <a:cubicBezTo>
                  <a:pt x="9638" y="17311"/>
                  <a:pt x="14142" y="19456"/>
                  <a:pt x="19130" y="19508"/>
                </a:cubicBezTo>
                <a:cubicBezTo>
                  <a:pt x="19130" y="18567"/>
                  <a:pt x="19130" y="18567"/>
                  <a:pt x="19130" y="18567"/>
                </a:cubicBezTo>
                <a:cubicBezTo>
                  <a:pt x="21600" y="20136"/>
                  <a:pt x="21600" y="20136"/>
                  <a:pt x="21600" y="20136"/>
                </a:cubicBezTo>
                <a:cubicBezTo>
                  <a:pt x="19130" y="21600"/>
                  <a:pt x="19130" y="21600"/>
                  <a:pt x="19130" y="21600"/>
                </a:cubicBezTo>
                <a:lnTo>
                  <a:pt x="19130" y="20659"/>
                </a:lnTo>
                <a:close/>
              </a:path>
            </a:pathLst>
          </a:custGeom>
          <a:solidFill>
            <a:srgbClr val="414455"/>
          </a:solidFill>
          <a:ln w="12700">
            <a:miter lim="400000"/>
          </a:ln>
        </p:spPr>
        <p:txBody>
          <a:bodyPr lIns="45719" rIns="45719"/>
          <a:lstStyle/>
          <a:p>
            <a:pPr>
              <a:defRPr>
                <a:solidFill>
                  <a:srgbClr val="404040"/>
                </a:solidFill>
              </a:defRPr>
            </a:pPr>
            <a:endParaRPr/>
          </a:p>
        </p:txBody>
      </p:sp>
      <p:sp>
        <p:nvSpPr>
          <p:cNvPr id="349" name="TextBox 17"/>
          <p:cNvSpPr txBox="1"/>
          <p:nvPr/>
        </p:nvSpPr>
        <p:spPr>
          <a:xfrm>
            <a:off x="6890845" y="3205720"/>
            <a:ext cx="469379" cy="761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nchor="ctr">
            <a:spAutoFit/>
          </a:bodyPr>
          <a:lstStyle>
            <a:lvl1pPr>
              <a:defRPr sz="4500">
                <a:solidFill>
                  <a:srgbClr val="414455"/>
                </a:solidFill>
                <a:latin typeface="微软雅黑"/>
                <a:ea typeface="微软雅黑"/>
                <a:cs typeface="微软雅黑"/>
                <a:sym typeface="微软雅黑"/>
              </a:defRPr>
            </a:lvl1pPr>
          </a:lstStyle>
          <a:p>
            <a:r>
              <a:t>A</a:t>
            </a:r>
          </a:p>
        </p:txBody>
      </p:sp>
      <p:sp>
        <p:nvSpPr>
          <p:cNvPr id="350" name="TextBox 18"/>
          <p:cNvSpPr txBox="1"/>
          <p:nvPr/>
        </p:nvSpPr>
        <p:spPr>
          <a:xfrm>
            <a:off x="6890845" y="4067977"/>
            <a:ext cx="469379" cy="761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nchor="ctr">
            <a:spAutoFit/>
          </a:bodyPr>
          <a:lstStyle>
            <a:lvl1pPr>
              <a:defRPr sz="4500">
                <a:solidFill>
                  <a:srgbClr val="414455"/>
                </a:solidFill>
                <a:latin typeface="微软雅黑"/>
                <a:ea typeface="微软雅黑"/>
                <a:cs typeface="微软雅黑"/>
                <a:sym typeface="微软雅黑"/>
              </a:defRPr>
            </a:lvl1pPr>
          </a:lstStyle>
          <a:p>
            <a:r>
              <a:t>B</a:t>
            </a:r>
          </a:p>
        </p:txBody>
      </p:sp>
      <p:sp>
        <p:nvSpPr>
          <p:cNvPr id="351" name="TextBox 19"/>
          <p:cNvSpPr txBox="1"/>
          <p:nvPr/>
        </p:nvSpPr>
        <p:spPr>
          <a:xfrm>
            <a:off x="6890843" y="4958325"/>
            <a:ext cx="500912" cy="761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746" tIns="37746" rIns="37746" bIns="37746" anchor="ctr">
            <a:spAutoFit/>
          </a:bodyPr>
          <a:lstStyle>
            <a:lvl1pPr>
              <a:defRPr sz="4500">
                <a:solidFill>
                  <a:srgbClr val="414455"/>
                </a:solidFill>
                <a:latin typeface="微软雅黑"/>
                <a:ea typeface="微软雅黑"/>
                <a:cs typeface="微软雅黑"/>
                <a:sym typeface="微软雅黑"/>
              </a:defRPr>
            </a:lvl1pPr>
          </a:lstStyle>
          <a:p>
            <a:r>
              <a:t>C</a:t>
            </a:r>
          </a:p>
        </p:txBody>
      </p:sp>
      <p:sp>
        <p:nvSpPr>
          <p:cNvPr id="352" name="TextBox 20"/>
          <p:cNvSpPr txBox="1"/>
          <p:nvPr/>
        </p:nvSpPr>
        <p:spPr>
          <a:xfrm>
            <a:off x="7533906" y="3261124"/>
            <a:ext cx="4132448" cy="852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solidFill>
                  <a:srgbClr val="414455"/>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53" name="TextBox 21"/>
          <p:cNvSpPr txBox="1"/>
          <p:nvPr/>
        </p:nvSpPr>
        <p:spPr>
          <a:xfrm>
            <a:off x="7533906" y="4154322"/>
            <a:ext cx="4132448" cy="852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solidFill>
                  <a:srgbClr val="414455"/>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
        <p:nvSpPr>
          <p:cNvPr id="354" name="TextBox 22"/>
          <p:cNvSpPr txBox="1"/>
          <p:nvPr/>
        </p:nvSpPr>
        <p:spPr>
          <a:xfrm>
            <a:off x="7533906" y="5080101"/>
            <a:ext cx="4132448" cy="852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46" tIns="37746" rIns="37746" bIns="37746">
            <a:spAutoFit/>
          </a:bodyPr>
          <a:lstStyle>
            <a:lvl1pPr>
              <a:lnSpc>
                <a:spcPct val="130000"/>
              </a:lnSpc>
              <a:defRPr sz="1200">
                <a:solidFill>
                  <a:srgbClr val="414455"/>
                </a:solidFill>
                <a:latin typeface="微软雅黑"/>
                <a:ea typeface="微软雅黑"/>
                <a:cs typeface="微软雅黑"/>
                <a:sym typeface="微软雅黑"/>
              </a:defRPr>
            </a:lvl1pPr>
          </a:lstStyle>
          <a:p>
            <a:r>
              <a:t>您的内容打在这里，或者通过复制您的文本后，在此框中选择粘贴，并选择只保留文字。您的内容打在这里，或者通过复制您的文本后，在此框中选择粘贴，并选择只保留文字。</a:t>
            </a:r>
          </a:p>
        </p:txBody>
      </p:sp>
    </p:spTree>
  </p:cSld>
  <p:clrMapOvr>
    <a:masterClrMapping/>
  </p:clrMapOvr>
  <mc:AlternateContent xmlns:mc="http://schemas.openxmlformats.org/markup-compatibility/2006" xmlns:p14="http://schemas.microsoft.com/office/powerpoint/2010/main">
    <mc:Choice Requires="p14">
      <p:transition spd="slow" p14:dur="1200" advClick="0" advTm="1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341"/>
                                        </p:tgtEl>
                                        <p:attrNameLst>
                                          <p:attrName>style.visibility</p:attrName>
                                        </p:attrNameLst>
                                      </p:cBhvr>
                                      <p:to>
                                        <p:strVal val="visible"/>
                                      </p:to>
                                    </p:set>
                                    <p:anim calcmode="lin" valueType="num">
                                      <p:cBhvr>
                                        <p:cTn id="7" dur="500" fill="hold"/>
                                        <p:tgtEl>
                                          <p:spTgt spid="341"/>
                                        </p:tgtEl>
                                        <p:attrNameLst>
                                          <p:attrName>ppt_w</p:attrName>
                                        </p:attrNameLst>
                                      </p:cBhvr>
                                      <p:tavLst>
                                        <p:tav tm="0">
                                          <p:val>
                                            <p:fltVal val="0"/>
                                          </p:val>
                                        </p:tav>
                                        <p:tav tm="100000">
                                          <p:val>
                                            <p:strVal val="#ppt_w"/>
                                          </p:val>
                                        </p:tav>
                                      </p:tavLst>
                                    </p:anim>
                                    <p:anim calcmode="lin" valueType="num">
                                      <p:cBhvr>
                                        <p:cTn id="8" dur="500" fill="hold"/>
                                        <p:tgtEl>
                                          <p:spTgt spid="34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grpId="2" nodeType="afterEffect">
                                  <p:stCondLst>
                                    <p:cond delay="0"/>
                                  </p:stCondLst>
                                  <p:iterate>
                                    <p:tmAbs val="0"/>
                                  </p:iterate>
                                  <p:childTnLst>
                                    <p:set>
                                      <p:cBhvr>
                                        <p:cTn id="11" fill="hold"/>
                                        <p:tgtEl>
                                          <p:spTgt spid="342"/>
                                        </p:tgtEl>
                                        <p:attrNameLst>
                                          <p:attrName>style.visibility</p:attrName>
                                        </p:attrNameLst>
                                      </p:cBhvr>
                                      <p:to>
                                        <p:strVal val="visible"/>
                                      </p:to>
                                    </p:set>
                                    <p:animEffect transition="in" filter="wipe(right)">
                                      <p:cBhvr>
                                        <p:cTn id="12" dur="500"/>
                                        <p:tgtEl>
                                          <p:spTgt spid="342"/>
                                        </p:tgtEl>
                                      </p:cBhvr>
                                    </p:animEffect>
                                  </p:childTnLst>
                                </p:cTn>
                              </p:par>
                            </p:childTnLst>
                          </p:cTn>
                        </p:par>
                        <p:par>
                          <p:cTn id="13" fill="hold">
                            <p:stCondLst>
                              <p:cond delay="1000"/>
                            </p:stCondLst>
                            <p:childTnLst>
                              <p:par>
                                <p:cTn id="14" presetID="15" presetClass="entr" presetSubtype="0" fill="hold" grpId="3" nodeType="afterEffect">
                                  <p:stCondLst>
                                    <p:cond delay="0"/>
                                  </p:stCondLst>
                                  <p:iterate>
                                    <p:tmAbs val="0"/>
                                  </p:iterate>
                                  <p:childTnLst>
                                    <p:set>
                                      <p:cBhvr>
                                        <p:cTn id="15" fill="hold"/>
                                        <p:tgtEl>
                                          <p:spTgt spid="343"/>
                                        </p:tgtEl>
                                        <p:attrNameLst>
                                          <p:attrName>style.visibility</p:attrName>
                                        </p:attrNameLst>
                                      </p:cBhvr>
                                      <p:to>
                                        <p:strVal val="visible"/>
                                      </p:to>
                                    </p:set>
                                    <p:anim calcmode="lin" valueType="num">
                                      <p:cBhvr>
                                        <p:cTn id="16" dur="500" fill="hold"/>
                                        <p:tgtEl>
                                          <p:spTgt spid="343"/>
                                        </p:tgtEl>
                                        <p:attrNameLst>
                                          <p:attrName>ppt_w</p:attrName>
                                        </p:attrNameLst>
                                      </p:cBhvr>
                                      <p:tavLst>
                                        <p:tav tm="0">
                                          <p:val>
                                            <p:fltVal val="0"/>
                                          </p:val>
                                        </p:tav>
                                        <p:tav tm="100000">
                                          <p:val>
                                            <p:strVal val="#ppt_w"/>
                                          </p:val>
                                        </p:tav>
                                      </p:tavLst>
                                    </p:anim>
                                    <p:anim calcmode="lin" valueType="num">
                                      <p:cBhvr>
                                        <p:cTn id="17" dur="500" fill="hold"/>
                                        <p:tgtEl>
                                          <p:spTgt spid="343"/>
                                        </p:tgtEl>
                                        <p:attrNameLst>
                                          <p:attrName>ppt_h</p:attrName>
                                        </p:attrNameLst>
                                      </p:cBhvr>
                                      <p:tavLst>
                                        <p:tav tm="0">
                                          <p:val>
                                            <p:fltVal val="0"/>
                                          </p:val>
                                        </p:tav>
                                        <p:tav tm="100000">
                                          <p:val>
                                            <p:strVal val="#ppt_h"/>
                                          </p:val>
                                        </p:tav>
                                      </p:tavLst>
                                    </p:anim>
                                    <p:anim calcmode="lin" valueType="num">
                                      <p:cBhvr>
                                        <p:cTn id="18" dur="500" fill="hold"/>
                                        <p:tgtEl>
                                          <p:spTgt spid="343"/>
                                        </p:tgtEl>
                                        <p:attrNameLst>
                                          <p:attrName>ppt_x</p:attrName>
                                        </p:attrNameLst>
                                      </p:cBhvr>
                                      <p:tavLst>
                                        <p:tav tm="0" fmla="#ppt_x+(cos(-2*pi*(1-$))*-#ppt_x-sin(-2*pi*(1-$))*(1-#ppt_y))*(1-$)">
                                          <p:val>
                                            <p:fltVal val="0"/>
                                          </p:val>
                                        </p:tav>
                                        <p:tav tm="100000">
                                          <p:val>
                                            <p:fltVal val="1"/>
                                          </p:val>
                                        </p:tav>
                                      </p:tavLst>
                                    </p:anim>
                                    <p:anim calcmode="lin" valueType="num">
                                      <p:cBhvr>
                                        <p:cTn id="19" dur="500" fill="hold"/>
                                        <p:tgtEl>
                                          <p:spTgt spid="343"/>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ID="15" presetClass="entr" presetSubtype="0" fill="hold" grpId="4" nodeType="afterEffect">
                                  <p:stCondLst>
                                    <p:cond delay="200"/>
                                  </p:stCondLst>
                                  <p:iterate>
                                    <p:tmAbs val="0"/>
                                  </p:iterate>
                                  <p:childTnLst>
                                    <p:set>
                                      <p:cBhvr>
                                        <p:cTn id="22" fill="hold"/>
                                        <p:tgtEl>
                                          <p:spTgt spid="344"/>
                                        </p:tgtEl>
                                        <p:attrNameLst>
                                          <p:attrName>style.visibility</p:attrName>
                                        </p:attrNameLst>
                                      </p:cBhvr>
                                      <p:to>
                                        <p:strVal val="visible"/>
                                      </p:to>
                                    </p:set>
                                    <p:anim calcmode="lin" valueType="num">
                                      <p:cBhvr>
                                        <p:cTn id="23" dur="500" fill="hold"/>
                                        <p:tgtEl>
                                          <p:spTgt spid="344"/>
                                        </p:tgtEl>
                                        <p:attrNameLst>
                                          <p:attrName>ppt_w</p:attrName>
                                        </p:attrNameLst>
                                      </p:cBhvr>
                                      <p:tavLst>
                                        <p:tav tm="0">
                                          <p:val>
                                            <p:fltVal val="0"/>
                                          </p:val>
                                        </p:tav>
                                        <p:tav tm="100000">
                                          <p:val>
                                            <p:strVal val="#ppt_w"/>
                                          </p:val>
                                        </p:tav>
                                      </p:tavLst>
                                    </p:anim>
                                    <p:anim calcmode="lin" valueType="num">
                                      <p:cBhvr>
                                        <p:cTn id="24" dur="500" fill="hold"/>
                                        <p:tgtEl>
                                          <p:spTgt spid="344"/>
                                        </p:tgtEl>
                                        <p:attrNameLst>
                                          <p:attrName>ppt_h</p:attrName>
                                        </p:attrNameLst>
                                      </p:cBhvr>
                                      <p:tavLst>
                                        <p:tav tm="0">
                                          <p:val>
                                            <p:fltVal val="0"/>
                                          </p:val>
                                        </p:tav>
                                        <p:tav tm="100000">
                                          <p:val>
                                            <p:strVal val="#ppt_h"/>
                                          </p:val>
                                        </p:tav>
                                      </p:tavLst>
                                    </p:anim>
                                    <p:anim calcmode="lin" valueType="num">
                                      <p:cBhvr>
                                        <p:cTn id="25" dur="500" fill="hold"/>
                                        <p:tgtEl>
                                          <p:spTgt spid="344"/>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344"/>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2200"/>
                            </p:stCondLst>
                            <p:childTnLst>
                              <p:par>
                                <p:cTn id="28" presetID="15" presetClass="entr" presetSubtype="0" fill="hold" grpId="5" nodeType="afterEffect">
                                  <p:stCondLst>
                                    <p:cond delay="400"/>
                                  </p:stCondLst>
                                  <p:iterate>
                                    <p:tmAbs val="0"/>
                                  </p:iterate>
                                  <p:childTnLst>
                                    <p:set>
                                      <p:cBhvr>
                                        <p:cTn id="29" fill="hold"/>
                                        <p:tgtEl>
                                          <p:spTgt spid="345"/>
                                        </p:tgtEl>
                                        <p:attrNameLst>
                                          <p:attrName>style.visibility</p:attrName>
                                        </p:attrNameLst>
                                      </p:cBhvr>
                                      <p:to>
                                        <p:strVal val="visible"/>
                                      </p:to>
                                    </p:set>
                                    <p:anim calcmode="lin" valueType="num">
                                      <p:cBhvr>
                                        <p:cTn id="30" dur="500" fill="hold"/>
                                        <p:tgtEl>
                                          <p:spTgt spid="345"/>
                                        </p:tgtEl>
                                        <p:attrNameLst>
                                          <p:attrName>ppt_w</p:attrName>
                                        </p:attrNameLst>
                                      </p:cBhvr>
                                      <p:tavLst>
                                        <p:tav tm="0">
                                          <p:val>
                                            <p:fltVal val="0"/>
                                          </p:val>
                                        </p:tav>
                                        <p:tav tm="100000">
                                          <p:val>
                                            <p:strVal val="#ppt_w"/>
                                          </p:val>
                                        </p:tav>
                                      </p:tavLst>
                                    </p:anim>
                                    <p:anim calcmode="lin" valueType="num">
                                      <p:cBhvr>
                                        <p:cTn id="31" dur="500" fill="hold"/>
                                        <p:tgtEl>
                                          <p:spTgt spid="345"/>
                                        </p:tgtEl>
                                        <p:attrNameLst>
                                          <p:attrName>ppt_h</p:attrName>
                                        </p:attrNameLst>
                                      </p:cBhvr>
                                      <p:tavLst>
                                        <p:tav tm="0">
                                          <p:val>
                                            <p:fltVal val="0"/>
                                          </p:val>
                                        </p:tav>
                                        <p:tav tm="100000">
                                          <p:val>
                                            <p:strVal val="#ppt_h"/>
                                          </p:val>
                                        </p:tav>
                                      </p:tavLst>
                                    </p:anim>
                                    <p:anim calcmode="lin" valueType="num">
                                      <p:cBhvr>
                                        <p:cTn id="32" dur="500" fill="hold"/>
                                        <p:tgtEl>
                                          <p:spTgt spid="345"/>
                                        </p:tgtEl>
                                        <p:attrNameLst>
                                          <p:attrName>ppt_x</p:attrName>
                                        </p:attrNameLst>
                                      </p:cBhvr>
                                      <p:tavLst>
                                        <p:tav tm="0" fmla="#ppt_x+(cos(-2*pi*(1-$))*-#ppt_x-sin(-2*pi*(1-$))*(1-#ppt_y))*(1-$)">
                                          <p:val>
                                            <p:fltVal val="0"/>
                                          </p:val>
                                        </p:tav>
                                        <p:tav tm="100000">
                                          <p:val>
                                            <p:fltVal val="1"/>
                                          </p:val>
                                        </p:tav>
                                      </p:tavLst>
                                    </p:anim>
                                    <p:anim calcmode="lin" valueType="num">
                                      <p:cBhvr>
                                        <p:cTn id="33" dur="500" fill="hold"/>
                                        <p:tgtEl>
                                          <p:spTgt spid="345"/>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3100"/>
                            </p:stCondLst>
                            <p:childTnLst>
                              <p:par>
                                <p:cTn id="35" presetID="22" presetClass="entr" presetSubtype="8" fill="hold" grpId="6" nodeType="afterEffect">
                                  <p:stCondLst>
                                    <p:cond delay="0"/>
                                  </p:stCondLst>
                                  <p:iterate>
                                    <p:tmAbs val="0"/>
                                  </p:iterate>
                                  <p:childTnLst>
                                    <p:set>
                                      <p:cBhvr>
                                        <p:cTn id="36" fill="hold"/>
                                        <p:tgtEl>
                                          <p:spTgt spid="346"/>
                                        </p:tgtEl>
                                        <p:attrNameLst>
                                          <p:attrName>style.visibility</p:attrName>
                                        </p:attrNameLst>
                                      </p:cBhvr>
                                      <p:to>
                                        <p:strVal val="visible"/>
                                      </p:to>
                                    </p:set>
                                    <p:animEffect transition="in" filter="wipe(left)">
                                      <p:cBhvr>
                                        <p:cTn id="37" dur="500"/>
                                        <p:tgtEl>
                                          <p:spTgt spid="346"/>
                                        </p:tgtEl>
                                      </p:cBhvr>
                                    </p:animEffect>
                                  </p:childTnLst>
                                </p:cTn>
                              </p:par>
                            </p:childTnLst>
                          </p:cTn>
                        </p:par>
                        <p:par>
                          <p:cTn id="38" fill="hold">
                            <p:stCondLst>
                              <p:cond delay="3600"/>
                            </p:stCondLst>
                            <p:childTnLst>
                              <p:par>
                                <p:cTn id="39" presetID="19" presetClass="entr" presetSubtype="10" fill="hold" grpId="7" nodeType="afterEffect">
                                  <p:stCondLst>
                                    <p:cond delay="0"/>
                                  </p:stCondLst>
                                  <p:iterate>
                                    <p:tmAbs val="0"/>
                                  </p:iterate>
                                  <p:childTnLst>
                                    <p:set>
                                      <p:cBhvr>
                                        <p:cTn id="40" fill="hold"/>
                                        <p:tgtEl>
                                          <p:spTgt spid="349"/>
                                        </p:tgtEl>
                                        <p:attrNameLst>
                                          <p:attrName>style.visibility</p:attrName>
                                        </p:attrNameLst>
                                      </p:cBhvr>
                                      <p:to>
                                        <p:strVal val="visible"/>
                                      </p:to>
                                    </p:set>
                                    <p:anim calcmode="lin" valueType="num">
                                      <p:cBhvr>
                                        <p:cTn id="41" dur="500" fill="hold"/>
                                        <p:tgtEl>
                                          <p:spTgt spid="349"/>
                                        </p:tgtEl>
                                        <p:attrNameLst>
                                          <p:attrName>ppt_w</p:attrName>
                                        </p:attrNameLst>
                                      </p:cBhvr>
                                      <p:tavLst>
                                        <p:tav tm="0" fmla="#ppt_w*sin(2.5*pi*$)">
                                          <p:val>
                                            <p:fltVal val="0"/>
                                          </p:val>
                                        </p:tav>
                                        <p:tav tm="100000">
                                          <p:val>
                                            <p:fltVal val="1"/>
                                          </p:val>
                                        </p:tav>
                                      </p:tavLst>
                                    </p:anim>
                                    <p:anim calcmode="lin" valueType="num">
                                      <p:cBhvr>
                                        <p:cTn id="42" dur="500" fill="hold"/>
                                        <p:tgtEl>
                                          <p:spTgt spid="349"/>
                                        </p:tgtEl>
                                        <p:attrNameLst>
                                          <p:attrName>ppt_h</p:attrName>
                                        </p:attrNameLst>
                                      </p:cBhvr>
                                      <p:tavLst>
                                        <p:tav tm="0">
                                          <p:val>
                                            <p:strVal val="#ppt_h"/>
                                          </p:val>
                                        </p:tav>
                                        <p:tav tm="100000">
                                          <p:val>
                                            <p:strVal val="#ppt_h"/>
                                          </p:val>
                                        </p:tav>
                                      </p:tavLst>
                                    </p:anim>
                                  </p:childTnLst>
                                </p:cTn>
                              </p:par>
                            </p:childTnLst>
                          </p:cTn>
                        </p:par>
                        <p:par>
                          <p:cTn id="43" fill="hold">
                            <p:stCondLst>
                              <p:cond delay="4100"/>
                            </p:stCondLst>
                            <p:childTnLst>
                              <p:par>
                                <p:cTn id="44" presetID="22" presetClass="entr" presetSubtype="8" fill="hold" grpId="8" nodeType="afterEffect">
                                  <p:stCondLst>
                                    <p:cond delay="0"/>
                                  </p:stCondLst>
                                  <p:iterate>
                                    <p:tmAbs val="0"/>
                                  </p:iterate>
                                  <p:childTnLst>
                                    <p:set>
                                      <p:cBhvr>
                                        <p:cTn id="45" fill="hold"/>
                                        <p:tgtEl>
                                          <p:spTgt spid="352"/>
                                        </p:tgtEl>
                                        <p:attrNameLst>
                                          <p:attrName>style.visibility</p:attrName>
                                        </p:attrNameLst>
                                      </p:cBhvr>
                                      <p:to>
                                        <p:strVal val="visible"/>
                                      </p:to>
                                    </p:set>
                                    <p:animEffect transition="in" filter="wipe(left)">
                                      <p:cBhvr>
                                        <p:cTn id="46" dur="500"/>
                                        <p:tgtEl>
                                          <p:spTgt spid="352"/>
                                        </p:tgtEl>
                                      </p:cBhvr>
                                    </p:animEffect>
                                  </p:childTnLst>
                                </p:cTn>
                              </p:par>
                            </p:childTnLst>
                          </p:cTn>
                        </p:par>
                        <p:par>
                          <p:cTn id="47" fill="hold">
                            <p:stCondLst>
                              <p:cond delay="4600"/>
                            </p:stCondLst>
                            <p:childTnLst>
                              <p:par>
                                <p:cTn id="48" presetID="22" presetClass="entr" presetSubtype="8" fill="hold" grpId="9" nodeType="afterEffect">
                                  <p:stCondLst>
                                    <p:cond delay="0"/>
                                  </p:stCondLst>
                                  <p:iterate>
                                    <p:tmAbs val="0"/>
                                  </p:iterate>
                                  <p:childTnLst>
                                    <p:set>
                                      <p:cBhvr>
                                        <p:cTn id="49" fill="hold"/>
                                        <p:tgtEl>
                                          <p:spTgt spid="347"/>
                                        </p:tgtEl>
                                        <p:attrNameLst>
                                          <p:attrName>style.visibility</p:attrName>
                                        </p:attrNameLst>
                                      </p:cBhvr>
                                      <p:to>
                                        <p:strVal val="visible"/>
                                      </p:to>
                                    </p:set>
                                    <p:animEffect transition="in" filter="wipe(left)">
                                      <p:cBhvr>
                                        <p:cTn id="50" dur="500"/>
                                        <p:tgtEl>
                                          <p:spTgt spid="347"/>
                                        </p:tgtEl>
                                      </p:cBhvr>
                                    </p:animEffect>
                                  </p:childTnLst>
                                </p:cTn>
                              </p:par>
                            </p:childTnLst>
                          </p:cTn>
                        </p:par>
                        <p:par>
                          <p:cTn id="51" fill="hold">
                            <p:stCondLst>
                              <p:cond delay="5100"/>
                            </p:stCondLst>
                            <p:childTnLst>
                              <p:par>
                                <p:cTn id="52" presetID="19" presetClass="entr" presetSubtype="10" fill="hold" grpId="10" nodeType="afterEffect">
                                  <p:stCondLst>
                                    <p:cond delay="0"/>
                                  </p:stCondLst>
                                  <p:iterate>
                                    <p:tmAbs val="0"/>
                                  </p:iterate>
                                  <p:childTnLst>
                                    <p:set>
                                      <p:cBhvr>
                                        <p:cTn id="53" fill="hold"/>
                                        <p:tgtEl>
                                          <p:spTgt spid="350"/>
                                        </p:tgtEl>
                                        <p:attrNameLst>
                                          <p:attrName>style.visibility</p:attrName>
                                        </p:attrNameLst>
                                      </p:cBhvr>
                                      <p:to>
                                        <p:strVal val="visible"/>
                                      </p:to>
                                    </p:set>
                                    <p:anim calcmode="lin" valueType="num">
                                      <p:cBhvr>
                                        <p:cTn id="54" dur="500" fill="hold"/>
                                        <p:tgtEl>
                                          <p:spTgt spid="350"/>
                                        </p:tgtEl>
                                        <p:attrNameLst>
                                          <p:attrName>ppt_w</p:attrName>
                                        </p:attrNameLst>
                                      </p:cBhvr>
                                      <p:tavLst>
                                        <p:tav tm="0" fmla="#ppt_w*sin(2.5*pi*$)">
                                          <p:val>
                                            <p:fltVal val="0"/>
                                          </p:val>
                                        </p:tav>
                                        <p:tav tm="100000">
                                          <p:val>
                                            <p:fltVal val="1"/>
                                          </p:val>
                                        </p:tav>
                                      </p:tavLst>
                                    </p:anim>
                                    <p:anim calcmode="lin" valueType="num">
                                      <p:cBhvr>
                                        <p:cTn id="55" dur="500" fill="hold"/>
                                        <p:tgtEl>
                                          <p:spTgt spid="350"/>
                                        </p:tgtEl>
                                        <p:attrNameLst>
                                          <p:attrName>ppt_h</p:attrName>
                                        </p:attrNameLst>
                                      </p:cBhvr>
                                      <p:tavLst>
                                        <p:tav tm="0">
                                          <p:val>
                                            <p:strVal val="#ppt_h"/>
                                          </p:val>
                                        </p:tav>
                                        <p:tav tm="100000">
                                          <p:val>
                                            <p:strVal val="#ppt_h"/>
                                          </p:val>
                                        </p:tav>
                                      </p:tavLst>
                                    </p:anim>
                                  </p:childTnLst>
                                </p:cTn>
                              </p:par>
                            </p:childTnLst>
                          </p:cTn>
                        </p:par>
                        <p:par>
                          <p:cTn id="56" fill="hold">
                            <p:stCondLst>
                              <p:cond delay="5600"/>
                            </p:stCondLst>
                            <p:childTnLst>
                              <p:par>
                                <p:cTn id="57" presetID="22" presetClass="entr" presetSubtype="8" fill="hold" grpId="11" nodeType="afterEffect">
                                  <p:stCondLst>
                                    <p:cond delay="0"/>
                                  </p:stCondLst>
                                  <p:iterate>
                                    <p:tmAbs val="0"/>
                                  </p:iterate>
                                  <p:childTnLst>
                                    <p:set>
                                      <p:cBhvr>
                                        <p:cTn id="58" fill="hold"/>
                                        <p:tgtEl>
                                          <p:spTgt spid="353"/>
                                        </p:tgtEl>
                                        <p:attrNameLst>
                                          <p:attrName>style.visibility</p:attrName>
                                        </p:attrNameLst>
                                      </p:cBhvr>
                                      <p:to>
                                        <p:strVal val="visible"/>
                                      </p:to>
                                    </p:set>
                                    <p:animEffect transition="in" filter="wipe(left)">
                                      <p:cBhvr>
                                        <p:cTn id="59" dur="500"/>
                                        <p:tgtEl>
                                          <p:spTgt spid="353"/>
                                        </p:tgtEl>
                                      </p:cBhvr>
                                    </p:animEffect>
                                  </p:childTnLst>
                                </p:cTn>
                              </p:par>
                            </p:childTnLst>
                          </p:cTn>
                        </p:par>
                        <p:par>
                          <p:cTn id="60" fill="hold">
                            <p:stCondLst>
                              <p:cond delay="6100"/>
                            </p:stCondLst>
                            <p:childTnLst>
                              <p:par>
                                <p:cTn id="61" presetID="22" presetClass="entr" presetSubtype="8" fill="hold" grpId="12" nodeType="afterEffect">
                                  <p:stCondLst>
                                    <p:cond delay="0"/>
                                  </p:stCondLst>
                                  <p:iterate>
                                    <p:tmAbs val="0"/>
                                  </p:iterate>
                                  <p:childTnLst>
                                    <p:set>
                                      <p:cBhvr>
                                        <p:cTn id="62" fill="hold"/>
                                        <p:tgtEl>
                                          <p:spTgt spid="348"/>
                                        </p:tgtEl>
                                        <p:attrNameLst>
                                          <p:attrName>style.visibility</p:attrName>
                                        </p:attrNameLst>
                                      </p:cBhvr>
                                      <p:to>
                                        <p:strVal val="visible"/>
                                      </p:to>
                                    </p:set>
                                    <p:animEffect transition="in" filter="wipe(left)">
                                      <p:cBhvr>
                                        <p:cTn id="63" dur="500"/>
                                        <p:tgtEl>
                                          <p:spTgt spid="348"/>
                                        </p:tgtEl>
                                      </p:cBhvr>
                                    </p:animEffect>
                                  </p:childTnLst>
                                </p:cTn>
                              </p:par>
                            </p:childTnLst>
                          </p:cTn>
                        </p:par>
                        <p:par>
                          <p:cTn id="64" fill="hold">
                            <p:stCondLst>
                              <p:cond delay="6600"/>
                            </p:stCondLst>
                            <p:childTnLst>
                              <p:par>
                                <p:cTn id="65" presetID="19" presetClass="entr" presetSubtype="10" fill="hold" grpId="13" nodeType="afterEffect">
                                  <p:stCondLst>
                                    <p:cond delay="0"/>
                                  </p:stCondLst>
                                  <p:iterate>
                                    <p:tmAbs val="0"/>
                                  </p:iterate>
                                  <p:childTnLst>
                                    <p:set>
                                      <p:cBhvr>
                                        <p:cTn id="66" fill="hold"/>
                                        <p:tgtEl>
                                          <p:spTgt spid="351"/>
                                        </p:tgtEl>
                                        <p:attrNameLst>
                                          <p:attrName>style.visibility</p:attrName>
                                        </p:attrNameLst>
                                      </p:cBhvr>
                                      <p:to>
                                        <p:strVal val="visible"/>
                                      </p:to>
                                    </p:set>
                                    <p:anim calcmode="lin" valueType="num">
                                      <p:cBhvr>
                                        <p:cTn id="67" dur="500" fill="hold"/>
                                        <p:tgtEl>
                                          <p:spTgt spid="351"/>
                                        </p:tgtEl>
                                        <p:attrNameLst>
                                          <p:attrName>ppt_w</p:attrName>
                                        </p:attrNameLst>
                                      </p:cBhvr>
                                      <p:tavLst>
                                        <p:tav tm="0" fmla="#ppt_w*sin(2.5*pi*$)">
                                          <p:val>
                                            <p:fltVal val="0"/>
                                          </p:val>
                                        </p:tav>
                                        <p:tav tm="100000">
                                          <p:val>
                                            <p:fltVal val="1"/>
                                          </p:val>
                                        </p:tav>
                                      </p:tavLst>
                                    </p:anim>
                                    <p:anim calcmode="lin" valueType="num">
                                      <p:cBhvr>
                                        <p:cTn id="68" dur="500" fill="hold"/>
                                        <p:tgtEl>
                                          <p:spTgt spid="351"/>
                                        </p:tgtEl>
                                        <p:attrNameLst>
                                          <p:attrName>ppt_h</p:attrName>
                                        </p:attrNameLst>
                                      </p:cBhvr>
                                      <p:tavLst>
                                        <p:tav tm="0">
                                          <p:val>
                                            <p:strVal val="#ppt_h"/>
                                          </p:val>
                                        </p:tav>
                                        <p:tav tm="100000">
                                          <p:val>
                                            <p:strVal val="#ppt_h"/>
                                          </p:val>
                                        </p:tav>
                                      </p:tavLst>
                                    </p:anim>
                                  </p:childTnLst>
                                </p:cTn>
                              </p:par>
                            </p:childTnLst>
                          </p:cTn>
                        </p:par>
                        <p:par>
                          <p:cTn id="69" fill="hold">
                            <p:stCondLst>
                              <p:cond delay="7100"/>
                            </p:stCondLst>
                            <p:childTnLst>
                              <p:par>
                                <p:cTn id="70" presetID="22" presetClass="entr" presetSubtype="8" fill="hold" grpId="14" nodeType="afterEffect">
                                  <p:stCondLst>
                                    <p:cond delay="0"/>
                                  </p:stCondLst>
                                  <p:iterate>
                                    <p:tmAbs val="0"/>
                                  </p:iterate>
                                  <p:childTnLst>
                                    <p:set>
                                      <p:cBhvr>
                                        <p:cTn id="71" fill="hold"/>
                                        <p:tgtEl>
                                          <p:spTgt spid="354"/>
                                        </p:tgtEl>
                                        <p:attrNameLst>
                                          <p:attrName>style.visibility</p:attrName>
                                        </p:attrNameLst>
                                      </p:cBhvr>
                                      <p:to>
                                        <p:strVal val="visible"/>
                                      </p:to>
                                    </p:set>
                                    <p:animEffect transition="in" filter="wipe(left)">
                                      <p:cBhvr>
                                        <p:cTn id="72"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1" animBg="1" advAuto="0"/>
      <p:bldP spid="342" grpId="2" animBg="1" advAuto="0"/>
      <p:bldP spid="343" grpId="3" animBg="1" advAuto="0"/>
      <p:bldP spid="344" grpId="4" animBg="1" advAuto="0"/>
      <p:bldP spid="345" grpId="5" animBg="1" advAuto="0"/>
      <p:bldP spid="346" grpId="6" animBg="1" advAuto="0"/>
      <p:bldP spid="347" grpId="9" animBg="1" advAuto="0"/>
      <p:bldP spid="348" grpId="12" animBg="1" advAuto="0"/>
      <p:bldP spid="349" grpId="7" animBg="1" advAuto="0"/>
      <p:bldP spid="350" grpId="10" animBg="1" advAuto="0"/>
      <p:bldP spid="351" grpId="13" animBg="1" advAuto="0"/>
      <p:bldP spid="352" grpId="8" animBg="1" advAuto="0"/>
      <p:bldP spid="353" grpId="11" animBg="1" advAuto="0"/>
      <p:bldP spid="354" grpId="1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 name="圆角矩形 4"/>
          <p:cNvGrpSpPr/>
          <p:nvPr/>
        </p:nvGrpSpPr>
        <p:grpSpPr>
          <a:xfrm>
            <a:off x="6000248" y="1612745"/>
            <a:ext cx="506413" cy="574041"/>
            <a:chOff x="0" y="0"/>
            <a:chExt cx="506412" cy="574040"/>
          </a:xfrm>
        </p:grpSpPr>
        <p:sp>
          <p:nvSpPr>
            <p:cNvPr id="356"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57" name="1"/>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1</a:t>
              </a:r>
            </a:p>
          </p:txBody>
        </p:sp>
      </p:grpSp>
      <p:sp>
        <p:nvSpPr>
          <p:cNvPr id="359" name="矩形 5"/>
          <p:cNvSpPr txBox="1"/>
          <p:nvPr/>
        </p:nvSpPr>
        <p:spPr>
          <a:xfrm>
            <a:off x="6850781" y="1707717"/>
            <a:ext cx="561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绪论</a:t>
            </a:r>
          </a:p>
        </p:txBody>
      </p:sp>
      <p:grpSp>
        <p:nvGrpSpPr>
          <p:cNvPr id="362" name="圆角矩形 6"/>
          <p:cNvGrpSpPr/>
          <p:nvPr/>
        </p:nvGrpSpPr>
        <p:grpSpPr>
          <a:xfrm>
            <a:off x="6000248" y="2366807"/>
            <a:ext cx="506413" cy="574041"/>
            <a:chOff x="0" y="0"/>
            <a:chExt cx="506412" cy="574040"/>
          </a:xfrm>
        </p:grpSpPr>
        <p:sp>
          <p:nvSpPr>
            <p:cNvPr id="360"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61" name="2"/>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sp>
        <p:nvSpPr>
          <p:cNvPr id="363" name="矩形 7"/>
          <p:cNvSpPr txBox="1"/>
          <p:nvPr/>
        </p:nvSpPr>
        <p:spPr>
          <a:xfrm>
            <a:off x="6856362" y="2460707"/>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研究方法与思路</a:t>
            </a:r>
          </a:p>
        </p:txBody>
      </p:sp>
      <p:grpSp>
        <p:nvGrpSpPr>
          <p:cNvPr id="366" name="圆角矩形 8"/>
          <p:cNvGrpSpPr/>
          <p:nvPr/>
        </p:nvGrpSpPr>
        <p:grpSpPr>
          <a:xfrm>
            <a:off x="6000248" y="3120870"/>
            <a:ext cx="506413" cy="574041"/>
            <a:chOff x="0" y="0"/>
            <a:chExt cx="506412" cy="574040"/>
          </a:xfrm>
        </p:grpSpPr>
        <p:sp>
          <p:nvSpPr>
            <p:cNvPr id="364"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65" name="3"/>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367" name="矩形 9"/>
          <p:cNvSpPr txBox="1"/>
          <p:nvPr/>
        </p:nvSpPr>
        <p:spPr>
          <a:xfrm>
            <a:off x="6858595" y="3223223"/>
            <a:ext cx="2161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关键技术与实践难点</a:t>
            </a:r>
          </a:p>
        </p:txBody>
      </p:sp>
      <p:grpSp>
        <p:nvGrpSpPr>
          <p:cNvPr id="370" name="圆角矩形 10"/>
          <p:cNvGrpSpPr/>
          <p:nvPr/>
        </p:nvGrpSpPr>
        <p:grpSpPr>
          <a:xfrm>
            <a:off x="6000248" y="3874932"/>
            <a:ext cx="506413" cy="574041"/>
            <a:chOff x="0" y="0"/>
            <a:chExt cx="506412" cy="574040"/>
          </a:xfrm>
        </p:grpSpPr>
        <p:sp>
          <p:nvSpPr>
            <p:cNvPr id="368"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69" name="4"/>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4</a:t>
              </a:r>
            </a:p>
          </p:txBody>
        </p:sp>
      </p:grpSp>
      <p:sp>
        <p:nvSpPr>
          <p:cNvPr id="371" name="矩形 11"/>
          <p:cNvSpPr txBox="1"/>
          <p:nvPr/>
        </p:nvSpPr>
        <p:spPr>
          <a:xfrm>
            <a:off x="6856362" y="3985740"/>
            <a:ext cx="17043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研究成果与应用</a:t>
            </a:r>
          </a:p>
        </p:txBody>
      </p:sp>
      <p:grpSp>
        <p:nvGrpSpPr>
          <p:cNvPr id="374" name="圆角矩形 12"/>
          <p:cNvGrpSpPr/>
          <p:nvPr/>
        </p:nvGrpSpPr>
        <p:grpSpPr>
          <a:xfrm>
            <a:off x="6000248" y="4628994"/>
            <a:ext cx="506413" cy="574041"/>
            <a:chOff x="0" y="0"/>
            <a:chExt cx="506412" cy="574040"/>
          </a:xfrm>
        </p:grpSpPr>
        <p:sp>
          <p:nvSpPr>
            <p:cNvPr id="372" name="圆角矩形"/>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73" name="5"/>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5</a:t>
              </a:r>
            </a:p>
          </p:txBody>
        </p:sp>
      </p:grpSp>
      <p:sp>
        <p:nvSpPr>
          <p:cNvPr id="375" name="矩形 13"/>
          <p:cNvSpPr txBox="1"/>
          <p:nvPr/>
        </p:nvSpPr>
        <p:spPr>
          <a:xfrm>
            <a:off x="6853013" y="4731348"/>
            <a:ext cx="101854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t>论文总结</a:t>
            </a:r>
          </a:p>
        </p:txBody>
      </p:sp>
      <p:grpSp>
        <p:nvGrpSpPr>
          <p:cNvPr id="378" name="矩形 33"/>
          <p:cNvGrpSpPr/>
          <p:nvPr/>
        </p:nvGrpSpPr>
        <p:grpSpPr>
          <a:xfrm>
            <a:off x="0" y="0"/>
            <a:ext cx="3721100" cy="6858000"/>
            <a:chOff x="0" y="0"/>
            <a:chExt cx="3721100" cy="6858000"/>
          </a:xfrm>
        </p:grpSpPr>
        <p:sp>
          <p:nvSpPr>
            <p:cNvPr id="376" name="矩形"/>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377" name="文本"/>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379" name="矩形 34"/>
          <p:cNvSpPr txBox="1"/>
          <p:nvPr/>
        </p:nvSpPr>
        <p:spPr>
          <a:xfrm>
            <a:off x="1073628" y="1308115"/>
            <a:ext cx="2013420"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t>目 录</a:t>
            </a:r>
          </a:p>
        </p:txBody>
      </p:sp>
      <p:sp>
        <p:nvSpPr>
          <p:cNvPr id="380" name="矩形 35"/>
          <p:cNvSpPr txBox="1"/>
          <p:nvPr/>
        </p:nvSpPr>
        <p:spPr>
          <a:xfrm>
            <a:off x="1305756" y="2593370"/>
            <a:ext cx="1549163"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t>Contents</a:t>
            </a:r>
          </a:p>
        </p:txBody>
      </p:sp>
      <p:grpSp>
        <p:nvGrpSpPr>
          <p:cNvPr id="383" name="组合 14"/>
          <p:cNvGrpSpPr/>
          <p:nvPr/>
        </p:nvGrpSpPr>
        <p:grpSpPr>
          <a:xfrm>
            <a:off x="4773895" y="1515969"/>
            <a:ext cx="703580" cy="703580"/>
            <a:chOff x="0" y="0"/>
            <a:chExt cx="703578" cy="703578"/>
          </a:xfrm>
        </p:grpSpPr>
        <p:sp>
          <p:nvSpPr>
            <p:cNvPr id="381" name="泪滴形 15"/>
            <p:cNvSpPr/>
            <p:nvPr/>
          </p:nvSpPr>
          <p:spPr>
            <a:xfrm rot="8247616">
              <a:off x="102807" y="102807"/>
              <a:ext cx="497965" cy="4979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0062AC"/>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82" name="椭圆 16"/>
            <p:cNvSpPr/>
            <p:nvPr/>
          </p:nvSpPr>
          <p:spPr>
            <a:xfrm>
              <a:off x="150556" y="147060"/>
              <a:ext cx="398631" cy="398631"/>
            </a:xfrm>
            <a:prstGeom prst="ellipse">
              <a:avLst/>
            </a:prstGeom>
            <a:solidFill>
              <a:srgbClr val="FFFFFF"/>
            </a:solidFill>
            <a:ln w="12700" cap="flat">
              <a:solidFill>
                <a:srgbClr val="0062AC"/>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3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106022" pathEditMode="relative">
                                      <p:cBhvr>
                                        <p:cTn id="6" dur="1000" fill="hold"/>
                                        <p:tgtEl>
                                          <p:spTgt spid="3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五边形 8"/>
          <p:cNvSpPr txBox="1">
            <a:spLocks noGrp="1"/>
          </p:cNvSpPr>
          <p:nvPr>
            <p:ph type="sldNum" sz="quarter" idx="2"/>
          </p:nvPr>
        </p:nvSpPr>
        <p:spPr>
          <a:xfrm>
            <a:off x="11337756" y="6003980"/>
            <a:ext cx="860594" cy="3962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386" name="AutoShape 5"/>
          <p:cNvSpPr/>
          <p:nvPr/>
        </p:nvSpPr>
        <p:spPr>
          <a:xfrm rot="10800000">
            <a:off x="2957527" y="3710254"/>
            <a:ext cx="3035761" cy="8452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28" y="21600"/>
                </a:lnTo>
                <a:lnTo>
                  <a:pt x="18172" y="21600"/>
                </a:lnTo>
                <a:lnTo>
                  <a:pt x="21600" y="0"/>
                </a:lnTo>
                <a:close/>
              </a:path>
            </a:pathLst>
          </a:custGeom>
          <a:solidFill>
            <a:srgbClr val="808080"/>
          </a:solidFill>
          <a:ln w="12700">
            <a:miter lim="400000"/>
          </a:ln>
        </p:spPr>
        <p:txBody>
          <a:bodyPr lIns="45719" rIns="45719" anchor="ctr"/>
          <a:lstStyle/>
          <a:p>
            <a:pPr algn="ctr">
              <a:defRPr>
                <a:solidFill>
                  <a:srgbClr val="FFFFFF"/>
                </a:solidFill>
              </a:defRPr>
            </a:pPr>
            <a:endParaRPr/>
          </a:p>
        </p:txBody>
      </p:sp>
      <p:sp>
        <p:nvSpPr>
          <p:cNvPr id="387" name="AutoShape 3"/>
          <p:cNvSpPr/>
          <p:nvPr/>
        </p:nvSpPr>
        <p:spPr>
          <a:xfrm rot="10800000">
            <a:off x="3857656" y="2555520"/>
            <a:ext cx="1235503" cy="342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28" y="21600"/>
                </a:lnTo>
                <a:lnTo>
                  <a:pt x="18172" y="21600"/>
                </a:lnTo>
                <a:lnTo>
                  <a:pt x="21600" y="0"/>
                </a:lnTo>
                <a:close/>
              </a:path>
            </a:pathLst>
          </a:custGeom>
          <a:solidFill>
            <a:srgbClr val="A6A6A6"/>
          </a:solidFill>
          <a:ln w="12700">
            <a:miter lim="400000"/>
          </a:ln>
        </p:spPr>
        <p:txBody>
          <a:bodyPr lIns="45719" rIns="45719" anchor="ctr"/>
          <a:lstStyle/>
          <a:p>
            <a:pPr algn="ctr">
              <a:defRPr>
                <a:solidFill>
                  <a:srgbClr val="FFFFFF"/>
                </a:solidFill>
              </a:defRPr>
            </a:pPr>
            <a:endParaRPr/>
          </a:p>
        </p:txBody>
      </p:sp>
      <p:sp>
        <p:nvSpPr>
          <p:cNvPr id="388" name="AutoShape 6"/>
          <p:cNvSpPr/>
          <p:nvPr/>
        </p:nvSpPr>
        <p:spPr>
          <a:xfrm>
            <a:off x="4088626" y="1802271"/>
            <a:ext cx="773561" cy="653813"/>
          </a:xfrm>
          <a:prstGeom prst="triangle">
            <a:avLst/>
          </a:prstGeom>
          <a:solidFill>
            <a:srgbClr val="BFBFBF"/>
          </a:solidFill>
          <a:ln w="12700">
            <a:miter lim="400000"/>
          </a:ln>
        </p:spPr>
        <p:txBody>
          <a:bodyPr lIns="45719" rIns="45719" anchor="ctr"/>
          <a:lstStyle/>
          <a:p>
            <a:pPr algn="ctr">
              <a:defRPr>
                <a:solidFill>
                  <a:srgbClr val="FFFFFF"/>
                </a:solidFill>
              </a:defRPr>
            </a:pPr>
            <a:endParaRPr/>
          </a:p>
        </p:txBody>
      </p:sp>
      <p:sp>
        <p:nvSpPr>
          <p:cNvPr id="389" name="AutoShape 4"/>
          <p:cNvSpPr/>
          <p:nvPr/>
        </p:nvSpPr>
        <p:spPr>
          <a:xfrm rot="10800000">
            <a:off x="3488316" y="3034071"/>
            <a:ext cx="1974183" cy="5506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28" y="21600"/>
                </a:lnTo>
                <a:lnTo>
                  <a:pt x="18172" y="21600"/>
                </a:lnTo>
                <a:lnTo>
                  <a:pt x="21600" y="0"/>
                </a:lnTo>
                <a:close/>
              </a:path>
            </a:pathLst>
          </a:custGeom>
          <a:solidFill>
            <a:srgbClr val="808080"/>
          </a:solidFill>
          <a:ln w="12700">
            <a:miter lim="400000"/>
          </a:ln>
        </p:spPr>
        <p:txBody>
          <a:bodyPr lIns="45719" rIns="45719" anchor="ctr"/>
          <a:lstStyle/>
          <a:p>
            <a:pPr algn="ctr">
              <a:defRPr>
                <a:solidFill>
                  <a:srgbClr val="FFFFFF"/>
                </a:solidFill>
              </a:defRPr>
            </a:pPr>
            <a:endParaRPr/>
          </a:p>
        </p:txBody>
      </p:sp>
      <p:sp>
        <p:nvSpPr>
          <p:cNvPr id="390" name="AutoShape 5"/>
          <p:cNvSpPr/>
          <p:nvPr/>
        </p:nvSpPr>
        <p:spPr>
          <a:xfrm rot="10800000">
            <a:off x="2458986" y="4663237"/>
            <a:ext cx="4032843" cy="792455"/>
          </a:xfrm>
          <a:custGeom>
            <a:avLst/>
            <a:gdLst/>
            <a:ahLst/>
            <a:cxnLst>
              <a:cxn ang="0">
                <a:pos x="wd2" y="hd2"/>
              </a:cxn>
              <a:cxn ang="5400000">
                <a:pos x="wd2" y="hd2"/>
              </a:cxn>
              <a:cxn ang="10800000">
                <a:pos x="wd2" y="hd2"/>
              </a:cxn>
              <a:cxn ang="16200000">
                <a:pos x="wd2" y="hd2"/>
              </a:cxn>
            </a:cxnLst>
            <a:rect l="0" t="0" r="r" b="b"/>
            <a:pathLst>
              <a:path w="21600" h="21600" extrusionOk="0">
                <a:moveTo>
                  <a:pt x="0" y="1"/>
                </a:moveTo>
                <a:lnTo>
                  <a:pt x="2531" y="21600"/>
                </a:lnTo>
                <a:lnTo>
                  <a:pt x="19231" y="21600"/>
                </a:lnTo>
                <a:lnTo>
                  <a:pt x="21600" y="0"/>
                </a:lnTo>
                <a:lnTo>
                  <a:pt x="0" y="1"/>
                </a:lnTo>
                <a:close/>
              </a:path>
            </a:pathLst>
          </a:custGeom>
          <a:solidFill>
            <a:srgbClr val="595959"/>
          </a:solidFill>
          <a:ln w="12700">
            <a:miter lim="400000"/>
          </a:ln>
        </p:spPr>
        <p:txBody>
          <a:bodyPr lIns="45719" rIns="45719" anchor="ctr"/>
          <a:lstStyle/>
          <a:p>
            <a:pPr algn="ctr">
              <a:defRPr>
                <a:solidFill>
                  <a:srgbClr val="FFFFFF"/>
                </a:solidFill>
              </a:defRPr>
            </a:pPr>
            <a:endParaRPr/>
          </a:p>
        </p:txBody>
      </p:sp>
      <p:sp>
        <p:nvSpPr>
          <p:cNvPr id="391" name="直接连接符 18"/>
          <p:cNvSpPr/>
          <p:nvPr/>
        </p:nvSpPr>
        <p:spPr>
          <a:xfrm>
            <a:off x="4504579" y="2161132"/>
            <a:ext cx="3188069" cy="1"/>
          </a:xfrm>
          <a:prstGeom prst="line">
            <a:avLst/>
          </a:prstGeom>
          <a:ln w="12700">
            <a:solidFill>
              <a:srgbClr val="595959"/>
            </a:solidFill>
            <a:prstDash val="sysDot"/>
            <a:miter/>
            <a:headEnd type="oval"/>
            <a:tailEnd type="oval"/>
          </a:ln>
        </p:spPr>
        <p:txBody>
          <a:bodyPr lIns="45719" rIns="45719"/>
          <a:lstStyle/>
          <a:p>
            <a:endParaRPr/>
          </a:p>
        </p:txBody>
      </p:sp>
      <p:sp>
        <p:nvSpPr>
          <p:cNvPr id="392" name="直接连接符 19"/>
          <p:cNvSpPr/>
          <p:nvPr/>
        </p:nvSpPr>
        <p:spPr>
          <a:xfrm>
            <a:off x="4492249" y="2725490"/>
            <a:ext cx="3200399" cy="1"/>
          </a:xfrm>
          <a:prstGeom prst="line">
            <a:avLst/>
          </a:prstGeom>
          <a:ln w="12700">
            <a:solidFill>
              <a:srgbClr val="595959"/>
            </a:solidFill>
            <a:prstDash val="sysDot"/>
            <a:miter/>
            <a:headEnd type="oval"/>
            <a:tailEnd type="oval"/>
          </a:ln>
        </p:spPr>
        <p:txBody>
          <a:bodyPr lIns="45719" rIns="45719"/>
          <a:lstStyle/>
          <a:p>
            <a:endParaRPr/>
          </a:p>
        </p:txBody>
      </p:sp>
      <p:sp>
        <p:nvSpPr>
          <p:cNvPr id="393" name="直接连接符 20"/>
          <p:cNvSpPr/>
          <p:nvPr/>
        </p:nvSpPr>
        <p:spPr>
          <a:xfrm>
            <a:off x="4504579" y="3311014"/>
            <a:ext cx="3188069" cy="1"/>
          </a:xfrm>
          <a:prstGeom prst="line">
            <a:avLst/>
          </a:prstGeom>
          <a:ln w="12700">
            <a:solidFill>
              <a:srgbClr val="595959"/>
            </a:solidFill>
            <a:prstDash val="sysDot"/>
            <a:miter/>
            <a:headEnd type="oval"/>
            <a:tailEnd type="oval"/>
          </a:ln>
        </p:spPr>
        <p:txBody>
          <a:bodyPr lIns="45719" rIns="45719"/>
          <a:lstStyle/>
          <a:p>
            <a:endParaRPr/>
          </a:p>
        </p:txBody>
      </p:sp>
      <p:sp>
        <p:nvSpPr>
          <p:cNvPr id="394" name="直接连接符 21"/>
          <p:cNvSpPr/>
          <p:nvPr/>
        </p:nvSpPr>
        <p:spPr>
          <a:xfrm>
            <a:off x="4475344" y="4167889"/>
            <a:ext cx="3217304" cy="1"/>
          </a:xfrm>
          <a:prstGeom prst="line">
            <a:avLst/>
          </a:prstGeom>
          <a:ln w="12700">
            <a:solidFill>
              <a:srgbClr val="595959"/>
            </a:solidFill>
            <a:prstDash val="sysDot"/>
            <a:miter/>
            <a:headEnd type="oval"/>
            <a:tailEnd type="oval"/>
          </a:ln>
        </p:spPr>
        <p:txBody>
          <a:bodyPr lIns="45719" rIns="45719"/>
          <a:lstStyle/>
          <a:p>
            <a:endParaRPr/>
          </a:p>
        </p:txBody>
      </p:sp>
      <p:sp>
        <p:nvSpPr>
          <p:cNvPr id="395" name="直接连接符 22"/>
          <p:cNvSpPr/>
          <p:nvPr/>
        </p:nvSpPr>
        <p:spPr>
          <a:xfrm>
            <a:off x="4475344" y="5016227"/>
            <a:ext cx="3217304" cy="1"/>
          </a:xfrm>
          <a:prstGeom prst="line">
            <a:avLst/>
          </a:prstGeom>
          <a:ln w="12700">
            <a:solidFill>
              <a:srgbClr val="595959"/>
            </a:solidFill>
            <a:prstDash val="sysDot"/>
            <a:miter/>
            <a:headEnd type="oval"/>
            <a:tailEnd type="oval"/>
          </a:ln>
        </p:spPr>
        <p:txBody>
          <a:bodyPr lIns="45719" rIns="45719"/>
          <a:lstStyle/>
          <a:p>
            <a:endParaRPr/>
          </a:p>
        </p:txBody>
      </p:sp>
      <p:sp>
        <p:nvSpPr>
          <p:cNvPr id="396" name="TextBox 23"/>
          <p:cNvSpPr txBox="1"/>
          <p:nvPr/>
        </p:nvSpPr>
        <p:spPr>
          <a:xfrm>
            <a:off x="7845466" y="4861586"/>
            <a:ext cx="3420081" cy="577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2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a:t>
            </a:r>
          </a:p>
        </p:txBody>
      </p:sp>
      <p:sp>
        <p:nvSpPr>
          <p:cNvPr id="397" name="TextBox 24"/>
          <p:cNvSpPr txBox="1"/>
          <p:nvPr/>
        </p:nvSpPr>
        <p:spPr>
          <a:xfrm>
            <a:off x="6718379" y="4601657"/>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spAutoFit/>
          </a:bodyPr>
          <a:lstStyle>
            <a:lvl1pPr algn="ctr">
              <a:defRPr>
                <a:solidFill>
                  <a:srgbClr val="404040"/>
                </a:solidFill>
                <a:latin typeface="微软雅黑"/>
                <a:ea typeface="微软雅黑"/>
                <a:cs typeface="微软雅黑"/>
                <a:sym typeface="微软雅黑"/>
              </a:defRPr>
            </a:lvl1pPr>
          </a:lstStyle>
          <a:p>
            <a:r>
              <a:t>添加标题</a:t>
            </a:r>
          </a:p>
        </p:txBody>
      </p:sp>
      <p:sp>
        <p:nvSpPr>
          <p:cNvPr id="398" name="TextBox 25"/>
          <p:cNvSpPr txBox="1"/>
          <p:nvPr/>
        </p:nvSpPr>
        <p:spPr>
          <a:xfrm>
            <a:off x="7845466" y="4018393"/>
            <a:ext cx="3420081" cy="577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200">
                <a:solidFill>
                  <a:srgbClr val="404040"/>
                </a:solidFill>
                <a:latin typeface="微软雅黑"/>
                <a:ea typeface="微软雅黑"/>
                <a:cs typeface="微软雅黑"/>
                <a:sym typeface="微软雅黑"/>
              </a:defRPr>
            </a:lvl1pPr>
          </a:lstStyle>
          <a:p>
            <a:r>
              <a:t>您的内容打在这里，或者通过复制您的文本后，在此框中选择粘贴，并选择只保留文字。</a:t>
            </a:r>
          </a:p>
        </p:txBody>
      </p:sp>
      <p:sp>
        <p:nvSpPr>
          <p:cNvPr id="399" name="TextBox 27"/>
          <p:cNvSpPr txBox="1"/>
          <p:nvPr/>
        </p:nvSpPr>
        <p:spPr>
          <a:xfrm>
            <a:off x="6718379" y="3766098"/>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spAutoFit/>
          </a:bodyPr>
          <a:lstStyle>
            <a:lvl1pPr algn="ctr">
              <a:defRPr>
                <a:solidFill>
                  <a:srgbClr val="404040"/>
                </a:solidFill>
                <a:latin typeface="微软雅黑"/>
                <a:ea typeface="微软雅黑"/>
                <a:cs typeface="微软雅黑"/>
                <a:sym typeface="微软雅黑"/>
              </a:defRPr>
            </a:lvl1pPr>
          </a:lstStyle>
          <a:p>
            <a:r>
              <a:t>添加标题</a:t>
            </a:r>
          </a:p>
        </p:txBody>
      </p:sp>
      <p:sp>
        <p:nvSpPr>
          <p:cNvPr id="400" name="TextBox 29"/>
          <p:cNvSpPr txBox="1"/>
          <p:nvPr/>
        </p:nvSpPr>
        <p:spPr>
          <a:xfrm>
            <a:off x="7845466" y="3195434"/>
            <a:ext cx="3420081" cy="297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200">
                <a:solidFill>
                  <a:srgbClr val="404040"/>
                </a:solidFill>
                <a:latin typeface="微软雅黑"/>
                <a:ea typeface="微软雅黑"/>
                <a:cs typeface="微软雅黑"/>
                <a:sym typeface="微软雅黑"/>
              </a:defRPr>
            </a:lvl1pPr>
          </a:lstStyle>
          <a:p>
            <a:r>
              <a:t>点击此处更换文本输入文字</a:t>
            </a:r>
          </a:p>
        </p:txBody>
      </p:sp>
      <p:sp>
        <p:nvSpPr>
          <p:cNvPr id="401" name="TextBox 31"/>
          <p:cNvSpPr txBox="1"/>
          <p:nvPr/>
        </p:nvSpPr>
        <p:spPr>
          <a:xfrm>
            <a:off x="6718379" y="2917629"/>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spAutoFit/>
          </a:bodyPr>
          <a:lstStyle>
            <a:lvl1pPr algn="ctr">
              <a:defRPr>
                <a:solidFill>
                  <a:srgbClr val="404040"/>
                </a:solidFill>
                <a:latin typeface="微软雅黑"/>
                <a:ea typeface="微软雅黑"/>
                <a:cs typeface="微软雅黑"/>
                <a:sym typeface="微软雅黑"/>
              </a:defRPr>
            </a:lvl1pPr>
          </a:lstStyle>
          <a:p>
            <a:r>
              <a:t>添加标题</a:t>
            </a:r>
          </a:p>
        </p:txBody>
      </p:sp>
      <p:sp>
        <p:nvSpPr>
          <p:cNvPr id="402" name="TextBox 33"/>
          <p:cNvSpPr txBox="1"/>
          <p:nvPr/>
        </p:nvSpPr>
        <p:spPr>
          <a:xfrm>
            <a:off x="7845466" y="2572014"/>
            <a:ext cx="3420081" cy="297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200">
                <a:solidFill>
                  <a:srgbClr val="404040"/>
                </a:solidFill>
                <a:latin typeface="微软雅黑"/>
                <a:ea typeface="微软雅黑"/>
                <a:cs typeface="微软雅黑"/>
                <a:sym typeface="微软雅黑"/>
              </a:defRPr>
            </a:lvl1pPr>
          </a:lstStyle>
          <a:p>
            <a:r>
              <a:t>点击此处更换文本输入文字</a:t>
            </a:r>
          </a:p>
        </p:txBody>
      </p:sp>
      <p:sp>
        <p:nvSpPr>
          <p:cNvPr id="403" name="TextBox 35"/>
          <p:cNvSpPr txBox="1"/>
          <p:nvPr/>
        </p:nvSpPr>
        <p:spPr>
          <a:xfrm>
            <a:off x="6718379" y="2341148"/>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spAutoFit/>
          </a:bodyPr>
          <a:lstStyle>
            <a:lvl1pPr algn="ctr">
              <a:defRPr>
                <a:solidFill>
                  <a:srgbClr val="404040"/>
                </a:solidFill>
                <a:latin typeface="微软雅黑"/>
                <a:ea typeface="微软雅黑"/>
                <a:cs typeface="微软雅黑"/>
                <a:sym typeface="微软雅黑"/>
              </a:defRPr>
            </a:lvl1pPr>
          </a:lstStyle>
          <a:p>
            <a:r>
              <a:t>添加标题</a:t>
            </a:r>
          </a:p>
        </p:txBody>
      </p:sp>
      <p:sp>
        <p:nvSpPr>
          <p:cNvPr id="404" name="TextBox 38"/>
          <p:cNvSpPr txBox="1"/>
          <p:nvPr/>
        </p:nvSpPr>
        <p:spPr>
          <a:xfrm>
            <a:off x="7845466" y="1989610"/>
            <a:ext cx="3420081" cy="297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17" tIns="40617" rIns="40617" bIns="40617">
            <a:spAutoFit/>
          </a:bodyPr>
          <a:lstStyle>
            <a:lvl1pPr>
              <a:lnSpc>
                <a:spcPct val="130000"/>
              </a:lnSpc>
              <a:defRPr sz="1200">
                <a:solidFill>
                  <a:srgbClr val="404040"/>
                </a:solidFill>
                <a:latin typeface="微软雅黑"/>
                <a:ea typeface="微软雅黑"/>
                <a:cs typeface="微软雅黑"/>
                <a:sym typeface="微软雅黑"/>
              </a:defRPr>
            </a:lvl1pPr>
          </a:lstStyle>
          <a:p>
            <a:r>
              <a:t>点击此处更换文本输入文字</a:t>
            </a:r>
          </a:p>
        </p:txBody>
      </p:sp>
      <p:sp>
        <p:nvSpPr>
          <p:cNvPr id="405" name="TextBox 39"/>
          <p:cNvSpPr txBox="1"/>
          <p:nvPr/>
        </p:nvSpPr>
        <p:spPr>
          <a:xfrm>
            <a:off x="6718379" y="1758744"/>
            <a:ext cx="1008337" cy="39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0617" tIns="40617" rIns="40617" bIns="40617">
            <a:spAutoFit/>
          </a:bodyPr>
          <a:lstStyle>
            <a:lvl1pPr algn="ctr">
              <a:defRPr>
                <a:solidFill>
                  <a:srgbClr val="404040"/>
                </a:solidFill>
                <a:latin typeface="微软雅黑"/>
                <a:ea typeface="微软雅黑"/>
                <a:cs typeface="微软雅黑"/>
                <a:sym typeface="微软雅黑"/>
              </a:defRPr>
            </a:lvl1pPr>
          </a:lstStyle>
          <a:p>
            <a:r>
              <a:t>添加标题</a:t>
            </a: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390"/>
                                        </p:tgtEl>
                                        <p:attrNameLst>
                                          <p:attrName>style.visibility</p:attrName>
                                        </p:attrNameLst>
                                      </p:cBhvr>
                                      <p:to>
                                        <p:strVal val="visible"/>
                                      </p:to>
                                    </p:set>
                                    <p:anim calcmode="lin" valueType="num">
                                      <p:cBhvr>
                                        <p:cTn id="7" dur="1000" fill="hold"/>
                                        <p:tgtEl>
                                          <p:spTgt spid="390"/>
                                        </p:tgtEl>
                                        <p:attrNameLst>
                                          <p:attrName>ppt_x</p:attrName>
                                        </p:attrNameLst>
                                      </p:cBhvr>
                                      <p:tavLst>
                                        <p:tav tm="0">
                                          <p:val>
                                            <p:strVal val="#ppt_x"/>
                                          </p:val>
                                        </p:tav>
                                        <p:tav tm="100000">
                                          <p:val>
                                            <p:strVal val="#ppt_x"/>
                                          </p:val>
                                        </p:tav>
                                      </p:tavLst>
                                    </p:anim>
                                    <p:anim calcmode="lin" valueType="num">
                                      <p:cBhvr>
                                        <p:cTn id="8" dur="1000" fill="hold"/>
                                        <p:tgtEl>
                                          <p:spTgt spid="39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200"/>
                                  </p:stCondLst>
                                  <p:iterate>
                                    <p:tmAbs val="0"/>
                                  </p:iterate>
                                  <p:childTnLst>
                                    <p:set>
                                      <p:cBhvr>
                                        <p:cTn id="11" fill="hold"/>
                                        <p:tgtEl>
                                          <p:spTgt spid="386"/>
                                        </p:tgtEl>
                                        <p:attrNameLst>
                                          <p:attrName>style.visibility</p:attrName>
                                        </p:attrNameLst>
                                      </p:cBhvr>
                                      <p:to>
                                        <p:strVal val="visible"/>
                                      </p:to>
                                    </p:set>
                                    <p:anim calcmode="lin" valueType="num">
                                      <p:cBhvr>
                                        <p:cTn id="12" dur="1000" fill="hold"/>
                                        <p:tgtEl>
                                          <p:spTgt spid="386"/>
                                        </p:tgtEl>
                                        <p:attrNameLst>
                                          <p:attrName>ppt_x</p:attrName>
                                        </p:attrNameLst>
                                      </p:cBhvr>
                                      <p:tavLst>
                                        <p:tav tm="0">
                                          <p:val>
                                            <p:strVal val="#ppt_x"/>
                                          </p:val>
                                        </p:tav>
                                        <p:tav tm="100000">
                                          <p:val>
                                            <p:strVal val="#ppt_x"/>
                                          </p:val>
                                        </p:tav>
                                      </p:tavLst>
                                    </p:anim>
                                    <p:anim calcmode="lin" valueType="num">
                                      <p:cBhvr>
                                        <p:cTn id="13" dur="1000" fill="hold"/>
                                        <p:tgtEl>
                                          <p:spTgt spid="386"/>
                                        </p:tgtEl>
                                        <p:attrNameLst>
                                          <p:attrName>ppt_y</p:attrName>
                                        </p:attrNameLst>
                                      </p:cBhvr>
                                      <p:tavLst>
                                        <p:tav tm="0">
                                          <p:val>
                                            <p:strVal val="0-#ppt_h/2"/>
                                          </p:val>
                                        </p:tav>
                                        <p:tav tm="100000">
                                          <p:val>
                                            <p:strVal val="#ppt_y"/>
                                          </p:val>
                                        </p:tav>
                                      </p:tavLst>
                                    </p:anim>
                                  </p:childTnLst>
                                </p:cTn>
                              </p:par>
                            </p:childTnLst>
                          </p:cTn>
                        </p:par>
                        <p:par>
                          <p:cTn id="14" fill="hold">
                            <p:stCondLst>
                              <p:cond delay="2200"/>
                            </p:stCondLst>
                            <p:childTnLst>
                              <p:par>
                                <p:cTn id="15" presetID="2" presetClass="entr" presetSubtype="1" fill="hold" grpId="3" nodeType="afterEffect">
                                  <p:stCondLst>
                                    <p:cond delay="400"/>
                                  </p:stCondLst>
                                  <p:iterate>
                                    <p:tmAbs val="0"/>
                                  </p:iterate>
                                  <p:childTnLst>
                                    <p:set>
                                      <p:cBhvr>
                                        <p:cTn id="16" fill="hold"/>
                                        <p:tgtEl>
                                          <p:spTgt spid="389"/>
                                        </p:tgtEl>
                                        <p:attrNameLst>
                                          <p:attrName>style.visibility</p:attrName>
                                        </p:attrNameLst>
                                      </p:cBhvr>
                                      <p:to>
                                        <p:strVal val="visible"/>
                                      </p:to>
                                    </p:set>
                                    <p:anim calcmode="lin" valueType="num">
                                      <p:cBhvr>
                                        <p:cTn id="17" dur="1000" fill="hold"/>
                                        <p:tgtEl>
                                          <p:spTgt spid="389"/>
                                        </p:tgtEl>
                                        <p:attrNameLst>
                                          <p:attrName>ppt_x</p:attrName>
                                        </p:attrNameLst>
                                      </p:cBhvr>
                                      <p:tavLst>
                                        <p:tav tm="0">
                                          <p:val>
                                            <p:strVal val="#ppt_x"/>
                                          </p:val>
                                        </p:tav>
                                        <p:tav tm="100000">
                                          <p:val>
                                            <p:strVal val="#ppt_x"/>
                                          </p:val>
                                        </p:tav>
                                      </p:tavLst>
                                    </p:anim>
                                    <p:anim calcmode="lin" valueType="num">
                                      <p:cBhvr>
                                        <p:cTn id="18" dur="1000" fill="hold"/>
                                        <p:tgtEl>
                                          <p:spTgt spid="389"/>
                                        </p:tgtEl>
                                        <p:attrNameLst>
                                          <p:attrName>ppt_y</p:attrName>
                                        </p:attrNameLst>
                                      </p:cBhvr>
                                      <p:tavLst>
                                        <p:tav tm="0">
                                          <p:val>
                                            <p:strVal val="0-#ppt_h/2"/>
                                          </p:val>
                                        </p:tav>
                                        <p:tav tm="100000">
                                          <p:val>
                                            <p:strVal val="#ppt_y"/>
                                          </p:val>
                                        </p:tav>
                                      </p:tavLst>
                                    </p:anim>
                                  </p:childTnLst>
                                </p:cTn>
                              </p:par>
                            </p:childTnLst>
                          </p:cTn>
                        </p:par>
                        <p:par>
                          <p:cTn id="19" fill="hold">
                            <p:stCondLst>
                              <p:cond delay="3600"/>
                            </p:stCondLst>
                            <p:childTnLst>
                              <p:par>
                                <p:cTn id="20" presetID="2" presetClass="entr" presetSubtype="1" fill="hold" grpId="4" nodeType="afterEffect">
                                  <p:stCondLst>
                                    <p:cond delay="600"/>
                                  </p:stCondLst>
                                  <p:iterate>
                                    <p:tmAbs val="0"/>
                                  </p:iterate>
                                  <p:childTnLst>
                                    <p:set>
                                      <p:cBhvr>
                                        <p:cTn id="21" fill="hold"/>
                                        <p:tgtEl>
                                          <p:spTgt spid="387"/>
                                        </p:tgtEl>
                                        <p:attrNameLst>
                                          <p:attrName>style.visibility</p:attrName>
                                        </p:attrNameLst>
                                      </p:cBhvr>
                                      <p:to>
                                        <p:strVal val="visible"/>
                                      </p:to>
                                    </p:set>
                                    <p:anim calcmode="lin" valueType="num">
                                      <p:cBhvr>
                                        <p:cTn id="22" dur="1000" fill="hold"/>
                                        <p:tgtEl>
                                          <p:spTgt spid="387"/>
                                        </p:tgtEl>
                                        <p:attrNameLst>
                                          <p:attrName>ppt_x</p:attrName>
                                        </p:attrNameLst>
                                      </p:cBhvr>
                                      <p:tavLst>
                                        <p:tav tm="0">
                                          <p:val>
                                            <p:strVal val="#ppt_x"/>
                                          </p:val>
                                        </p:tav>
                                        <p:tav tm="100000">
                                          <p:val>
                                            <p:strVal val="#ppt_x"/>
                                          </p:val>
                                        </p:tav>
                                      </p:tavLst>
                                    </p:anim>
                                    <p:anim calcmode="lin" valueType="num">
                                      <p:cBhvr>
                                        <p:cTn id="23" dur="1000" fill="hold"/>
                                        <p:tgtEl>
                                          <p:spTgt spid="387"/>
                                        </p:tgtEl>
                                        <p:attrNameLst>
                                          <p:attrName>ppt_y</p:attrName>
                                        </p:attrNameLst>
                                      </p:cBhvr>
                                      <p:tavLst>
                                        <p:tav tm="0">
                                          <p:val>
                                            <p:strVal val="0-#ppt_h/2"/>
                                          </p:val>
                                        </p:tav>
                                        <p:tav tm="100000">
                                          <p:val>
                                            <p:strVal val="#ppt_y"/>
                                          </p:val>
                                        </p:tav>
                                      </p:tavLst>
                                    </p:anim>
                                  </p:childTnLst>
                                </p:cTn>
                              </p:par>
                            </p:childTnLst>
                          </p:cTn>
                        </p:par>
                        <p:par>
                          <p:cTn id="24" fill="hold">
                            <p:stCondLst>
                              <p:cond delay="5200"/>
                            </p:stCondLst>
                            <p:childTnLst>
                              <p:par>
                                <p:cTn id="25" presetID="2" presetClass="entr" presetSubtype="1" fill="hold" grpId="5" nodeType="afterEffect">
                                  <p:stCondLst>
                                    <p:cond delay="800"/>
                                  </p:stCondLst>
                                  <p:iterate>
                                    <p:tmAbs val="0"/>
                                  </p:iterate>
                                  <p:childTnLst>
                                    <p:set>
                                      <p:cBhvr>
                                        <p:cTn id="26" fill="hold"/>
                                        <p:tgtEl>
                                          <p:spTgt spid="388"/>
                                        </p:tgtEl>
                                        <p:attrNameLst>
                                          <p:attrName>style.visibility</p:attrName>
                                        </p:attrNameLst>
                                      </p:cBhvr>
                                      <p:to>
                                        <p:strVal val="visible"/>
                                      </p:to>
                                    </p:set>
                                    <p:anim calcmode="lin" valueType="num">
                                      <p:cBhvr>
                                        <p:cTn id="27" dur="1000" fill="hold"/>
                                        <p:tgtEl>
                                          <p:spTgt spid="388"/>
                                        </p:tgtEl>
                                        <p:attrNameLst>
                                          <p:attrName>ppt_x</p:attrName>
                                        </p:attrNameLst>
                                      </p:cBhvr>
                                      <p:tavLst>
                                        <p:tav tm="0">
                                          <p:val>
                                            <p:strVal val="#ppt_x"/>
                                          </p:val>
                                        </p:tav>
                                        <p:tav tm="100000">
                                          <p:val>
                                            <p:strVal val="#ppt_x"/>
                                          </p:val>
                                        </p:tav>
                                      </p:tavLst>
                                    </p:anim>
                                    <p:anim calcmode="lin" valueType="num">
                                      <p:cBhvr>
                                        <p:cTn id="28" dur="1000" fill="hold"/>
                                        <p:tgtEl>
                                          <p:spTgt spid="388"/>
                                        </p:tgtEl>
                                        <p:attrNameLst>
                                          <p:attrName>ppt_y</p:attrName>
                                        </p:attrNameLst>
                                      </p:cBhvr>
                                      <p:tavLst>
                                        <p:tav tm="0">
                                          <p:val>
                                            <p:strVal val="0-#ppt_h/2"/>
                                          </p:val>
                                        </p:tav>
                                        <p:tav tm="100000">
                                          <p:val>
                                            <p:strVal val="#ppt_y"/>
                                          </p:val>
                                        </p:tav>
                                      </p:tavLst>
                                    </p:anim>
                                  </p:childTnLst>
                                </p:cTn>
                              </p:par>
                            </p:childTnLst>
                          </p:cTn>
                        </p:par>
                        <p:par>
                          <p:cTn id="29" fill="hold">
                            <p:stCondLst>
                              <p:cond delay="7000"/>
                            </p:stCondLst>
                            <p:childTnLst>
                              <p:par>
                                <p:cTn id="30" presetID="22" presetClass="entr" presetSubtype="8" fill="hold" grpId="6" nodeType="afterEffect">
                                  <p:stCondLst>
                                    <p:cond delay="0"/>
                                  </p:stCondLst>
                                  <p:iterate>
                                    <p:tmAbs val="0"/>
                                  </p:iterate>
                                  <p:childTnLst>
                                    <p:set>
                                      <p:cBhvr>
                                        <p:cTn id="31" fill="hold"/>
                                        <p:tgtEl>
                                          <p:spTgt spid="391"/>
                                        </p:tgtEl>
                                        <p:attrNameLst>
                                          <p:attrName>style.visibility</p:attrName>
                                        </p:attrNameLst>
                                      </p:cBhvr>
                                      <p:to>
                                        <p:strVal val="visible"/>
                                      </p:to>
                                    </p:set>
                                    <p:animEffect transition="in" filter="wipe(left)">
                                      <p:cBhvr>
                                        <p:cTn id="32" dur="500"/>
                                        <p:tgtEl>
                                          <p:spTgt spid="391"/>
                                        </p:tgtEl>
                                      </p:cBhvr>
                                    </p:animEffect>
                                  </p:childTnLst>
                                </p:cTn>
                              </p:par>
                            </p:childTnLst>
                          </p:cTn>
                        </p:par>
                        <p:par>
                          <p:cTn id="33" fill="hold">
                            <p:stCondLst>
                              <p:cond delay="7500"/>
                            </p:stCondLst>
                            <p:childTnLst>
                              <p:par>
                                <p:cTn id="34" presetID="22" presetClass="entr" presetSubtype="8" fill="hold" grpId="7" nodeType="afterEffect">
                                  <p:stCondLst>
                                    <p:cond delay="0"/>
                                  </p:stCondLst>
                                  <p:iterate>
                                    <p:tmAbs val="0"/>
                                  </p:iterate>
                                  <p:childTnLst>
                                    <p:set>
                                      <p:cBhvr>
                                        <p:cTn id="35" fill="hold"/>
                                        <p:tgtEl>
                                          <p:spTgt spid="392"/>
                                        </p:tgtEl>
                                        <p:attrNameLst>
                                          <p:attrName>style.visibility</p:attrName>
                                        </p:attrNameLst>
                                      </p:cBhvr>
                                      <p:to>
                                        <p:strVal val="visible"/>
                                      </p:to>
                                    </p:set>
                                    <p:animEffect transition="in" filter="wipe(left)">
                                      <p:cBhvr>
                                        <p:cTn id="36" dur="500"/>
                                        <p:tgtEl>
                                          <p:spTgt spid="392"/>
                                        </p:tgtEl>
                                      </p:cBhvr>
                                    </p:animEffect>
                                  </p:childTnLst>
                                </p:cTn>
                              </p:par>
                            </p:childTnLst>
                          </p:cTn>
                        </p:par>
                        <p:par>
                          <p:cTn id="37" fill="hold">
                            <p:stCondLst>
                              <p:cond delay="8000"/>
                            </p:stCondLst>
                            <p:childTnLst>
                              <p:par>
                                <p:cTn id="38" presetID="22" presetClass="entr" presetSubtype="8" fill="hold" grpId="8" nodeType="afterEffect">
                                  <p:stCondLst>
                                    <p:cond delay="0"/>
                                  </p:stCondLst>
                                  <p:iterate>
                                    <p:tmAbs val="0"/>
                                  </p:iterate>
                                  <p:childTnLst>
                                    <p:set>
                                      <p:cBhvr>
                                        <p:cTn id="39" fill="hold"/>
                                        <p:tgtEl>
                                          <p:spTgt spid="393"/>
                                        </p:tgtEl>
                                        <p:attrNameLst>
                                          <p:attrName>style.visibility</p:attrName>
                                        </p:attrNameLst>
                                      </p:cBhvr>
                                      <p:to>
                                        <p:strVal val="visible"/>
                                      </p:to>
                                    </p:set>
                                    <p:animEffect transition="in" filter="wipe(left)">
                                      <p:cBhvr>
                                        <p:cTn id="40" dur="500"/>
                                        <p:tgtEl>
                                          <p:spTgt spid="393"/>
                                        </p:tgtEl>
                                      </p:cBhvr>
                                    </p:animEffect>
                                  </p:childTnLst>
                                </p:cTn>
                              </p:par>
                            </p:childTnLst>
                          </p:cTn>
                        </p:par>
                        <p:par>
                          <p:cTn id="41" fill="hold">
                            <p:stCondLst>
                              <p:cond delay="8500"/>
                            </p:stCondLst>
                            <p:childTnLst>
                              <p:par>
                                <p:cTn id="42" presetID="22" presetClass="entr" presetSubtype="8" fill="hold" grpId="9" nodeType="afterEffect">
                                  <p:stCondLst>
                                    <p:cond delay="0"/>
                                  </p:stCondLst>
                                  <p:iterate>
                                    <p:tmAbs val="0"/>
                                  </p:iterate>
                                  <p:childTnLst>
                                    <p:set>
                                      <p:cBhvr>
                                        <p:cTn id="43" fill="hold"/>
                                        <p:tgtEl>
                                          <p:spTgt spid="394"/>
                                        </p:tgtEl>
                                        <p:attrNameLst>
                                          <p:attrName>style.visibility</p:attrName>
                                        </p:attrNameLst>
                                      </p:cBhvr>
                                      <p:to>
                                        <p:strVal val="visible"/>
                                      </p:to>
                                    </p:set>
                                    <p:animEffect transition="in" filter="wipe(left)">
                                      <p:cBhvr>
                                        <p:cTn id="44" dur="500"/>
                                        <p:tgtEl>
                                          <p:spTgt spid="394"/>
                                        </p:tgtEl>
                                      </p:cBhvr>
                                    </p:animEffect>
                                  </p:childTnLst>
                                </p:cTn>
                              </p:par>
                            </p:childTnLst>
                          </p:cTn>
                        </p:par>
                        <p:par>
                          <p:cTn id="45" fill="hold">
                            <p:stCondLst>
                              <p:cond delay="9000"/>
                            </p:stCondLst>
                            <p:childTnLst>
                              <p:par>
                                <p:cTn id="46" presetID="22" presetClass="entr" presetSubtype="8" fill="hold" grpId="10" nodeType="afterEffect">
                                  <p:stCondLst>
                                    <p:cond delay="0"/>
                                  </p:stCondLst>
                                  <p:iterate>
                                    <p:tmAbs val="0"/>
                                  </p:iterate>
                                  <p:childTnLst>
                                    <p:set>
                                      <p:cBhvr>
                                        <p:cTn id="47" fill="hold"/>
                                        <p:tgtEl>
                                          <p:spTgt spid="395"/>
                                        </p:tgtEl>
                                        <p:attrNameLst>
                                          <p:attrName>style.visibility</p:attrName>
                                        </p:attrNameLst>
                                      </p:cBhvr>
                                      <p:to>
                                        <p:strVal val="visible"/>
                                      </p:to>
                                    </p:set>
                                    <p:animEffect transition="in" filter="wipe(left)">
                                      <p:cBhvr>
                                        <p:cTn id="48" dur="500"/>
                                        <p:tgtEl>
                                          <p:spTgt spid="395"/>
                                        </p:tgtEl>
                                      </p:cBhvr>
                                    </p:animEffect>
                                  </p:childTnLst>
                                </p:cTn>
                              </p:par>
                            </p:childTnLst>
                          </p:cTn>
                        </p:par>
                        <p:par>
                          <p:cTn id="49" fill="hold">
                            <p:stCondLst>
                              <p:cond delay="9500"/>
                            </p:stCondLst>
                            <p:childTnLst>
                              <p:par>
                                <p:cTn id="50" presetID="19" presetClass="entr" presetSubtype="5" fill="hold" grpId="11" nodeType="afterEffect">
                                  <p:stCondLst>
                                    <p:cond delay="0"/>
                                  </p:stCondLst>
                                  <p:iterate>
                                    <p:tmAbs val="0"/>
                                  </p:iterate>
                                  <p:childTnLst>
                                    <p:set>
                                      <p:cBhvr>
                                        <p:cTn id="51" fill="hold"/>
                                        <p:tgtEl>
                                          <p:spTgt spid="405"/>
                                        </p:tgtEl>
                                        <p:attrNameLst>
                                          <p:attrName>style.visibility</p:attrName>
                                        </p:attrNameLst>
                                      </p:cBhvr>
                                      <p:to>
                                        <p:strVal val="visible"/>
                                      </p:to>
                                    </p:set>
                                    <p:anim calcmode="lin" valueType="num">
                                      <p:cBhvr>
                                        <p:cTn id="52" dur="250" fill="hold"/>
                                        <p:tgtEl>
                                          <p:spTgt spid="405"/>
                                        </p:tgtEl>
                                        <p:attrNameLst>
                                          <p:attrName>ppt_w</p:attrName>
                                        </p:attrNameLst>
                                      </p:cBhvr>
                                      <p:tavLst>
                                        <p:tav tm="0">
                                          <p:val>
                                            <p:strVal val="#ppt_w"/>
                                          </p:val>
                                        </p:tav>
                                        <p:tav tm="100000">
                                          <p:val>
                                            <p:strVal val="#ppt_w"/>
                                          </p:val>
                                        </p:tav>
                                      </p:tavLst>
                                    </p:anim>
                                    <p:anim calcmode="lin" valueType="num">
                                      <p:cBhvr>
                                        <p:cTn id="53" dur="250" fill="hold"/>
                                        <p:tgtEl>
                                          <p:spTgt spid="405"/>
                                        </p:tgtEl>
                                        <p:attrNameLst>
                                          <p:attrName>ppt_h</p:attrName>
                                        </p:attrNameLst>
                                      </p:cBhvr>
                                      <p:tavLst>
                                        <p:tav tm="0" fmla="#ppt_h*sin(2.5*pi*$)">
                                          <p:val>
                                            <p:fltVal val="0"/>
                                          </p:val>
                                        </p:tav>
                                        <p:tav tm="100000">
                                          <p:val>
                                            <p:fltVal val="1"/>
                                          </p:val>
                                        </p:tav>
                                      </p:tavLst>
                                    </p:anim>
                                  </p:childTnLst>
                                </p:cTn>
                              </p:par>
                            </p:childTnLst>
                          </p:cTn>
                        </p:par>
                        <p:par>
                          <p:cTn id="54" fill="hold">
                            <p:stCondLst>
                              <p:cond delay="9750"/>
                            </p:stCondLst>
                            <p:childTnLst>
                              <p:par>
                                <p:cTn id="55" presetID="19" presetClass="entr" presetSubtype="5" fill="hold" grpId="12" nodeType="afterEffect">
                                  <p:stCondLst>
                                    <p:cond delay="200"/>
                                  </p:stCondLst>
                                  <p:iterate>
                                    <p:tmAbs val="0"/>
                                  </p:iterate>
                                  <p:childTnLst>
                                    <p:set>
                                      <p:cBhvr>
                                        <p:cTn id="56" fill="hold"/>
                                        <p:tgtEl>
                                          <p:spTgt spid="403"/>
                                        </p:tgtEl>
                                        <p:attrNameLst>
                                          <p:attrName>style.visibility</p:attrName>
                                        </p:attrNameLst>
                                      </p:cBhvr>
                                      <p:to>
                                        <p:strVal val="visible"/>
                                      </p:to>
                                    </p:set>
                                    <p:anim calcmode="lin" valueType="num">
                                      <p:cBhvr>
                                        <p:cTn id="57" dur="250" fill="hold"/>
                                        <p:tgtEl>
                                          <p:spTgt spid="403"/>
                                        </p:tgtEl>
                                        <p:attrNameLst>
                                          <p:attrName>ppt_w</p:attrName>
                                        </p:attrNameLst>
                                      </p:cBhvr>
                                      <p:tavLst>
                                        <p:tav tm="0">
                                          <p:val>
                                            <p:strVal val="#ppt_w"/>
                                          </p:val>
                                        </p:tav>
                                        <p:tav tm="100000">
                                          <p:val>
                                            <p:strVal val="#ppt_w"/>
                                          </p:val>
                                        </p:tav>
                                      </p:tavLst>
                                    </p:anim>
                                    <p:anim calcmode="lin" valueType="num">
                                      <p:cBhvr>
                                        <p:cTn id="58" dur="250" fill="hold"/>
                                        <p:tgtEl>
                                          <p:spTgt spid="403"/>
                                        </p:tgtEl>
                                        <p:attrNameLst>
                                          <p:attrName>ppt_h</p:attrName>
                                        </p:attrNameLst>
                                      </p:cBhvr>
                                      <p:tavLst>
                                        <p:tav tm="0" fmla="#ppt_h*sin(2.5*pi*$)">
                                          <p:val>
                                            <p:fltVal val="0"/>
                                          </p:val>
                                        </p:tav>
                                        <p:tav tm="100000">
                                          <p:val>
                                            <p:fltVal val="1"/>
                                          </p:val>
                                        </p:tav>
                                      </p:tavLst>
                                    </p:anim>
                                  </p:childTnLst>
                                </p:cTn>
                              </p:par>
                            </p:childTnLst>
                          </p:cTn>
                        </p:par>
                        <p:par>
                          <p:cTn id="59" fill="hold">
                            <p:stCondLst>
                              <p:cond delay="10200"/>
                            </p:stCondLst>
                            <p:childTnLst>
                              <p:par>
                                <p:cTn id="60" presetID="19" presetClass="entr" presetSubtype="5" fill="hold" grpId="13" nodeType="afterEffect">
                                  <p:stCondLst>
                                    <p:cond delay="400"/>
                                  </p:stCondLst>
                                  <p:iterate>
                                    <p:tmAbs val="0"/>
                                  </p:iterate>
                                  <p:childTnLst>
                                    <p:set>
                                      <p:cBhvr>
                                        <p:cTn id="61" fill="hold"/>
                                        <p:tgtEl>
                                          <p:spTgt spid="401"/>
                                        </p:tgtEl>
                                        <p:attrNameLst>
                                          <p:attrName>style.visibility</p:attrName>
                                        </p:attrNameLst>
                                      </p:cBhvr>
                                      <p:to>
                                        <p:strVal val="visible"/>
                                      </p:to>
                                    </p:set>
                                    <p:anim calcmode="lin" valueType="num">
                                      <p:cBhvr>
                                        <p:cTn id="62" dur="250" fill="hold"/>
                                        <p:tgtEl>
                                          <p:spTgt spid="401"/>
                                        </p:tgtEl>
                                        <p:attrNameLst>
                                          <p:attrName>ppt_w</p:attrName>
                                        </p:attrNameLst>
                                      </p:cBhvr>
                                      <p:tavLst>
                                        <p:tav tm="0">
                                          <p:val>
                                            <p:strVal val="#ppt_w"/>
                                          </p:val>
                                        </p:tav>
                                        <p:tav tm="100000">
                                          <p:val>
                                            <p:strVal val="#ppt_w"/>
                                          </p:val>
                                        </p:tav>
                                      </p:tavLst>
                                    </p:anim>
                                    <p:anim calcmode="lin" valueType="num">
                                      <p:cBhvr>
                                        <p:cTn id="63" dur="250" fill="hold"/>
                                        <p:tgtEl>
                                          <p:spTgt spid="401"/>
                                        </p:tgtEl>
                                        <p:attrNameLst>
                                          <p:attrName>ppt_h</p:attrName>
                                        </p:attrNameLst>
                                      </p:cBhvr>
                                      <p:tavLst>
                                        <p:tav tm="0" fmla="#ppt_h*sin(2.5*pi*$)">
                                          <p:val>
                                            <p:fltVal val="0"/>
                                          </p:val>
                                        </p:tav>
                                        <p:tav tm="100000">
                                          <p:val>
                                            <p:fltVal val="1"/>
                                          </p:val>
                                        </p:tav>
                                      </p:tavLst>
                                    </p:anim>
                                  </p:childTnLst>
                                </p:cTn>
                              </p:par>
                            </p:childTnLst>
                          </p:cTn>
                        </p:par>
                        <p:par>
                          <p:cTn id="64" fill="hold">
                            <p:stCondLst>
                              <p:cond delay="10850"/>
                            </p:stCondLst>
                            <p:childTnLst>
                              <p:par>
                                <p:cTn id="65" presetID="19" presetClass="entr" presetSubtype="5" fill="hold" grpId="14" nodeType="afterEffect">
                                  <p:stCondLst>
                                    <p:cond delay="600"/>
                                  </p:stCondLst>
                                  <p:iterate>
                                    <p:tmAbs val="0"/>
                                  </p:iterate>
                                  <p:childTnLst>
                                    <p:set>
                                      <p:cBhvr>
                                        <p:cTn id="66" fill="hold"/>
                                        <p:tgtEl>
                                          <p:spTgt spid="399"/>
                                        </p:tgtEl>
                                        <p:attrNameLst>
                                          <p:attrName>style.visibility</p:attrName>
                                        </p:attrNameLst>
                                      </p:cBhvr>
                                      <p:to>
                                        <p:strVal val="visible"/>
                                      </p:to>
                                    </p:set>
                                    <p:anim calcmode="lin" valueType="num">
                                      <p:cBhvr>
                                        <p:cTn id="67" dur="250" fill="hold"/>
                                        <p:tgtEl>
                                          <p:spTgt spid="399"/>
                                        </p:tgtEl>
                                        <p:attrNameLst>
                                          <p:attrName>ppt_w</p:attrName>
                                        </p:attrNameLst>
                                      </p:cBhvr>
                                      <p:tavLst>
                                        <p:tav tm="0">
                                          <p:val>
                                            <p:strVal val="#ppt_w"/>
                                          </p:val>
                                        </p:tav>
                                        <p:tav tm="100000">
                                          <p:val>
                                            <p:strVal val="#ppt_w"/>
                                          </p:val>
                                        </p:tav>
                                      </p:tavLst>
                                    </p:anim>
                                    <p:anim calcmode="lin" valueType="num">
                                      <p:cBhvr>
                                        <p:cTn id="68" dur="250" fill="hold"/>
                                        <p:tgtEl>
                                          <p:spTgt spid="399"/>
                                        </p:tgtEl>
                                        <p:attrNameLst>
                                          <p:attrName>ppt_h</p:attrName>
                                        </p:attrNameLst>
                                      </p:cBhvr>
                                      <p:tavLst>
                                        <p:tav tm="0" fmla="#ppt_h*sin(2.5*pi*$)">
                                          <p:val>
                                            <p:fltVal val="0"/>
                                          </p:val>
                                        </p:tav>
                                        <p:tav tm="100000">
                                          <p:val>
                                            <p:fltVal val="1"/>
                                          </p:val>
                                        </p:tav>
                                      </p:tavLst>
                                    </p:anim>
                                  </p:childTnLst>
                                </p:cTn>
                              </p:par>
                            </p:childTnLst>
                          </p:cTn>
                        </p:par>
                        <p:par>
                          <p:cTn id="69" fill="hold">
                            <p:stCondLst>
                              <p:cond delay="11700"/>
                            </p:stCondLst>
                            <p:childTnLst>
                              <p:par>
                                <p:cTn id="70" presetID="19" presetClass="entr" presetSubtype="5" fill="hold" grpId="15" nodeType="afterEffect">
                                  <p:stCondLst>
                                    <p:cond delay="800"/>
                                  </p:stCondLst>
                                  <p:iterate>
                                    <p:tmAbs val="0"/>
                                  </p:iterate>
                                  <p:childTnLst>
                                    <p:set>
                                      <p:cBhvr>
                                        <p:cTn id="71" fill="hold"/>
                                        <p:tgtEl>
                                          <p:spTgt spid="397"/>
                                        </p:tgtEl>
                                        <p:attrNameLst>
                                          <p:attrName>style.visibility</p:attrName>
                                        </p:attrNameLst>
                                      </p:cBhvr>
                                      <p:to>
                                        <p:strVal val="visible"/>
                                      </p:to>
                                    </p:set>
                                    <p:anim calcmode="lin" valueType="num">
                                      <p:cBhvr>
                                        <p:cTn id="72" dur="250" fill="hold"/>
                                        <p:tgtEl>
                                          <p:spTgt spid="397"/>
                                        </p:tgtEl>
                                        <p:attrNameLst>
                                          <p:attrName>ppt_w</p:attrName>
                                        </p:attrNameLst>
                                      </p:cBhvr>
                                      <p:tavLst>
                                        <p:tav tm="0">
                                          <p:val>
                                            <p:strVal val="#ppt_w"/>
                                          </p:val>
                                        </p:tav>
                                        <p:tav tm="100000">
                                          <p:val>
                                            <p:strVal val="#ppt_w"/>
                                          </p:val>
                                        </p:tav>
                                      </p:tavLst>
                                    </p:anim>
                                    <p:anim calcmode="lin" valueType="num">
                                      <p:cBhvr>
                                        <p:cTn id="73" dur="250" fill="hold"/>
                                        <p:tgtEl>
                                          <p:spTgt spid="397"/>
                                        </p:tgtEl>
                                        <p:attrNameLst>
                                          <p:attrName>ppt_h</p:attrName>
                                        </p:attrNameLst>
                                      </p:cBhvr>
                                      <p:tavLst>
                                        <p:tav tm="0" fmla="#ppt_h*sin(2.5*pi*$)">
                                          <p:val>
                                            <p:fltVal val="0"/>
                                          </p:val>
                                        </p:tav>
                                        <p:tav tm="100000">
                                          <p:val>
                                            <p:fltVal val="1"/>
                                          </p:val>
                                        </p:tav>
                                      </p:tavLst>
                                    </p:anim>
                                  </p:childTnLst>
                                </p:cTn>
                              </p:par>
                            </p:childTnLst>
                          </p:cTn>
                        </p:par>
                        <p:par>
                          <p:cTn id="74" fill="hold">
                            <p:stCondLst>
                              <p:cond delay="12750"/>
                            </p:stCondLst>
                            <p:childTnLst>
                              <p:par>
                                <p:cTn id="75" presetID="22" presetClass="entr" presetSubtype="8" fill="hold" grpId="16" nodeType="afterEffect">
                                  <p:stCondLst>
                                    <p:cond delay="0"/>
                                  </p:stCondLst>
                                  <p:iterate>
                                    <p:tmAbs val="0"/>
                                  </p:iterate>
                                  <p:childTnLst>
                                    <p:set>
                                      <p:cBhvr>
                                        <p:cTn id="76" fill="hold"/>
                                        <p:tgtEl>
                                          <p:spTgt spid="404"/>
                                        </p:tgtEl>
                                        <p:attrNameLst>
                                          <p:attrName>style.visibility</p:attrName>
                                        </p:attrNameLst>
                                      </p:cBhvr>
                                      <p:to>
                                        <p:strVal val="visible"/>
                                      </p:to>
                                    </p:set>
                                    <p:animEffect transition="in" filter="wipe(left)">
                                      <p:cBhvr>
                                        <p:cTn id="77" dur="500"/>
                                        <p:tgtEl>
                                          <p:spTgt spid="404"/>
                                        </p:tgtEl>
                                      </p:cBhvr>
                                    </p:animEffect>
                                  </p:childTnLst>
                                </p:cTn>
                              </p:par>
                            </p:childTnLst>
                          </p:cTn>
                        </p:par>
                        <p:par>
                          <p:cTn id="78" fill="hold">
                            <p:stCondLst>
                              <p:cond delay="13250"/>
                            </p:stCondLst>
                            <p:childTnLst>
                              <p:par>
                                <p:cTn id="79" presetID="22" presetClass="entr" presetSubtype="8" fill="hold" grpId="17" nodeType="afterEffect">
                                  <p:stCondLst>
                                    <p:cond delay="200"/>
                                  </p:stCondLst>
                                  <p:iterate>
                                    <p:tmAbs val="0"/>
                                  </p:iterate>
                                  <p:childTnLst>
                                    <p:set>
                                      <p:cBhvr>
                                        <p:cTn id="80" fill="hold"/>
                                        <p:tgtEl>
                                          <p:spTgt spid="402"/>
                                        </p:tgtEl>
                                        <p:attrNameLst>
                                          <p:attrName>style.visibility</p:attrName>
                                        </p:attrNameLst>
                                      </p:cBhvr>
                                      <p:to>
                                        <p:strVal val="visible"/>
                                      </p:to>
                                    </p:set>
                                    <p:animEffect transition="in" filter="wipe(left)">
                                      <p:cBhvr>
                                        <p:cTn id="81" dur="500"/>
                                        <p:tgtEl>
                                          <p:spTgt spid="402"/>
                                        </p:tgtEl>
                                      </p:cBhvr>
                                    </p:animEffect>
                                  </p:childTnLst>
                                </p:cTn>
                              </p:par>
                            </p:childTnLst>
                          </p:cTn>
                        </p:par>
                        <p:par>
                          <p:cTn id="82" fill="hold">
                            <p:stCondLst>
                              <p:cond delay="13950"/>
                            </p:stCondLst>
                            <p:childTnLst>
                              <p:par>
                                <p:cTn id="83" presetID="22" presetClass="entr" presetSubtype="8" fill="hold" grpId="18" nodeType="afterEffect">
                                  <p:stCondLst>
                                    <p:cond delay="400"/>
                                  </p:stCondLst>
                                  <p:iterate>
                                    <p:tmAbs val="0"/>
                                  </p:iterate>
                                  <p:childTnLst>
                                    <p:set>
                                      <p:cBhvr>
                                        <p:cTn id="84" fill="hold"/>
                                        <p:tgtEl>
                                          <p:spTgt spid="400"/>
                                        </p:tgtEl>
                                        <p:attrNameLst>
                                          <p:attrName>style.visibility</p:attrName>
                                        </p:attrNameLst>
                                      </p:cBhvr>
                                      <p:to>
                                        <p:strVal val="visible"/>
                                      </p:to>
                                    </p:set>
                                    <p:animEffect transition="in" filter="wipe(left)">
                                      <p:cBhvr>
                                        <p:cTn id="85" dur="500"/>
                                        <p:tgtEl>
                                          <p:spTgt spid="400"/>
                                        </p:tgtEl>
                                      </p:cBhvr>
                                    </p:animEffect>
                                  </p:childTnLst>
                                </p:cTn>
                              </p:par>
                            </p:childTnLst>
                          </p:cTn>
                        </p:par>
                        <p:par>
                          <p:cTn id="86" fill="hold">
                            <p:stCondLst>
                              <p:cond delay="14850"/>
                            </p:stCondLst>
                            <p:childTnLst>
                              <p:par>
                                <p:cTn id="87" presetID="22" presetClass="entr" presetSubtype="8" fill="hold" grpId="19" nodeType="afterEffect">
                                  <p:stCondLst>
                                    <p:cond delay="600"/>
                                  </p:stCondLst>
                                  <p:iterate>
                                    <p:tmAbs val="0"/>
                                  </p:iterate>
                                  <p:childTnLst>
                                    <p:set>
                                      <p:cBhvr>
                                        <p:cTn id="88" fill="hold"/>
                                        <p:tgtEl>
                                          <p:spTgt spid="398"/>
                                        </p:tgtEl>
                                        <p:attrNameLst>
                                          <p:attrName>style.visibility</p:attrName>
                                        </p:attrNameLst>
                                      </p:cBhvr>
                                      <p:to>
                                        <p:strVal val="visible"/>
                                      </p:to>
                                    </p:set>
                                    <p:animEffect transition="in" filter="wipe(left)">
                                      <p:cBhvr>
                                        <p:cTn id="89" dur="500"/>
                                        <p:tgtEl>
                                          <p:spTgt spid="398"/>
                                        </p:tgtEl>
                                      </p:cBhvr>
                                    </p:animEffect>
                                  </p:childTnLst>
                                </p:cTn>
                              </p:par>
                            </p:childTnLst>
                          </p:cTn>
                        </p:par>
                        <p:par>
                          <p:cTn id="90" fill="hold">
                            <p:stCondLst>
                              <p:cond delay="15950"/>
                            </p:stCondLst>
                            <p:childTnLst>
                              <p:par>
                                <p:cTn id="91" presetID="22" presetClass="entr" presetSubtype="8" fill="hold" grpId="20" nodeType="afterEffect">
                                  <p:stCondLst>
                                    <p:cond delay="800"/>
                                  </p:stCondLst>
                                  <p:iterate>
                                    <p:tmAbs val="0"/>
                                  </p:iterate>
                                  <p:childTnLst>
                                    <p:set>
                                      <p:cBhvr>
                                        <p:cTn id="92" fill="hold"/>
                                        <p:tgtEl>
                                          <p:spTgt spid="396"/>
                                        </p:tgtEl>
                                        <p:attrNameLst>
                                          <p:attrName>style.visibility</p:attrName>
                                        </p:attrNameLst>
                                      </p:cBhvr>
                                      <p:to>
                                        <p:strVal val="visible"/>
                                      </p:to>
                                    </p:set>
                                    <p:animEffect transition="in" filter="wipe(left)">
                                      <p:cBhvr>
                                        <p:cTn id="93" dur="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2" animBg="1" advAuto="0"/>
      <p:bldP spid="387" grpId="4" animBg="1" advAuto="0"/>
      <p:bldP spid="388" grpId="5" animBg="1" advAuto="0"/>
      <p:bldP spid="389" grpId="3" animBg="1" advAuto="0"/>
      <p:bldP spid="390" grpId="1" animBg="1" advAuto="0"/>
      <p:bldP spid="391" grpId="6" animBg="1" advAuto="0"/>
      <p:bldP spid="392" grpId="7" animBg="1" advAuto="0"/>
      <p:bldP spid="393" grpId="8" animBg="1" advAuto="0"/>
      <p:bldP spid="394" grpId="9" animBg="1" advAuto="0"/>
      <p:bldP spid="395" grpId="10" animBg="1" advAuto="0"/>
      <p:bldP spid="396" grpId="20" animBg="1" advAuto="0"/>
      <p:bldP spid="397" grpId="15" animBg="1" advAuto="0"/>
      <p:bldP spid="398" grpId="19" animBg="1" advAuto="0"/>
      <p:bldP spid="399" grpId="14" animBg="1" advAuto="0"/>
      <p:bldP spid="400" grpId="18" animBg="1" advAuto="0"/>
      <p:bldP spid="401" grpId="13" animBg="1" advAuto="0"/>
      <p:bldP spid="402" grpId="17" animBg="1" advAuto="0"/>
      <p:bldP spid="403" grpId="12" animBg="1" advAuto="0"/>
      <p:bldP spid="404" grpId="16" animBg="1" advAuto="0"/>
      <p:bldP spid="405" grpId="11"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820</Words>
  <Application>Microsoft Office PowerPoint</Application>
  <PresentationFormat>宽屏</PresentationFormat>
  <Paragraphs>286</Paragraphs>
  <Slides>27</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 Unicode MS</vt:lpstr>
      <vt:lpstr>Bebas</vt:lpstr>
      <vt:lpstr>Gulim</vt:lpstr>
      <vt:lpstr>黑体</vt:lpstr>
      <vt:lpstr>宋体</vt:lpstr>
      <vt:lpstr>微软雅黑</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张馨月</dc:creator>
  <cp:lastModifiedBy>张 馨月</cp:lastModifiedBy>
  <cp:revision>1</cp:revision>
  <dcterms:modified xsi:type="dcterms:W3CDTF">2021-01-09T16:27:51Z</dcterms:modified>
</cp:coreProperties>
</file>